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1"/>
  </p:notesMasterIdLst>
  <p:sldIdLst>
    <p:sldId id="256" r:id="rId3"/>
    <p:sldId id="257" r:id="rId4"/>
    <p:sldId id="280" r:id="rId5"/>
    <p:sldId id="281" r:id="rId6"/>
    <p:sldId id="282" r:id="rId7"/>
    <p:sldId id="283" r:id="rId8"/>
    <p:sldId id="284" r:id="rId9"/>
    <p:sldId id="27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14" autoAdjust="0"/>
  </p:normalViewPr>
  <p:slideViewPr>
    <p:cSldViewPr>
      <p:cViewPr varScale="1">
        <p:scale>
          <a:sx n="92" d="100"/>
          <a:sy n="92" d="100"/>
        </p:scale>
        <p:origin x="53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3470C5D-06DA-406D-A518-0C1E91FF1EA7}" type="datetimeFigureOut">
              <a:rPr lang="fa-IR" smtClean="0"/>
              <a:pPr/>
              <a:t>1436/11/09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6922FEC-28F1-4143-A8C3-F1F5C0812C9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022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FBBC8D8-ADC2-4A70-A2C2-647C18DA54D5}" type="datetime1">
              <a:rPr lang="en-US" smtClean="0"/>
              <a:pPr/>
              <a:t>8/23/2015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F8005DF-EC38-4455-93AD-F68A010B1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19054-A772-4461-9AC7-D5972D7EC73E}" type="datetime1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005DF-EC38-4455-93AD-F68A010B1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CB7C8-D46D-45CB-A7E5-0F201064AD43}" type="datetime1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005DF-EC38-4455-93AD-F68A010B1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a-I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a-I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E46A9-EC0A-4FFE-B16E-A92777055F02}" type="slidenum">
              <a:rPr lang="es-ES" altLang="fa-I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405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a-I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a-I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9C71D-D3AC-4846-A68A-D354C4DC69BF}" type="slidenum">
              <a:rPr lang="es-ES" altLang="fa-I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05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a-I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a-I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17F9D-6B3D-4BFB-95AE-012F66D92CC6}" type="slidenum">
              <a:rPr lang="es-ES" altLang="fa-I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10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a-I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a-I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230EB-6D45-469A-82C2-A05ACEF07851}" type="slidenum">
              <a:rPr lang="es-ES" altLang="fa-I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210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a-I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a-I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0962E-6E69-4B2B-845B-AF2CB12B14AB}" type="slidenum">
              <a:rPr lang="es-ES" altLang="fa-I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329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a-I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a-I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53775-717B-4AF0-BD35-710FC2BCDEEA}" type="slidenum">
              <a:rPr lang="es-ES" altLang="fa-I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371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a-I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a-I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11A97-CE16-4634-BC05-93C056CCE2C8}" type="slidenum">
              <a:rPr lang="es-ES" altLang="fa-I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05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a-I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a-I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18130-1E98-4758-85FC-C3002B036B18}" type="slidenum">
              <a:rPr lang="es-ES" altLang="fa-I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46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EF79D5F-8619-40AC-B0BB-0EABEE951F22}" type="datetime1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005DF-EC38-4455-93AD-F68A010B1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a-I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a-I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11E56-F772-44C0-8044-96AE309E69AC}" type="slidenum">
              <a:rPr lang="es-ES" altLang="fa-I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191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a-I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a-I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A5A07-4856-4D4E-916E-1B445BA9B9CE}" type="slidenum">
              <a:rPr lang="es-ES" altLang="fa-I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9655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a-I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a-I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8838D-75A3-4245-A3B2-9A959B1CFC36}" type="slidenum">
              <a:rPr lang="es-ES" altLang="fa-I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71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4EBCCC4-77DE-4E50-8D44-1C458BCF6D65}" type="datetime1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F8005DF-EC38-4455-93AD-F68A010B15F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37981F8-5801-4325-AA1F-FCC571FBF67E}" type="datetime1">
              <a:rPr lang="en-US" smtClean="0"/>
              <a:pPr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F8005DF-EC38-4455-93AD-F68A010B1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B02C7DE-A880-4C4D-97DB-00D8AFCB3469}" type="datetime1">
              <a:rPr lang="en-US" smtClean="0"/>
              <a:pPr/>
              <a:t>8/23/2015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F8005DF-EC38-4455-93AD-F68A010B1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91EF-E57B-4ED1-B3C1-EC1059E10935}" type="datetime1">
              <a:rPr lang="en-US" smtClean="0"/>
              <a:pPr/>
              <a:t>8/23/2015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005DF-EC38-4455-93AD-F68A010B1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0F95775-CD0B-4E5A-A4F6-40EC02479320}" type="datetime1">
              <a:rPr lang="en-US" smtClean="0"/>
              <a:pPr/>
              <a:t>8/23/2015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F8005DF-EC38-4455-93AD-F68A010B1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E095F6F-DD5F-4872-BD4A-BA8913190909}" type="datetime1">
              <a:rPr lang="en-US" smtClean="0"/>
              <a:pPr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F8005DF-EC38-4455-93AD-F68A010B1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5B86801-BA48-4B2B-9117-C845A151149A}" type="datetime1">
              <a:rPr lang="en-US" smtClean="0"/>
              <a:pPr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F8005DF-EC38-4455-93AD-F68A010B1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BE5673E-7008-427D-B56E-C66D0A10AB6B}" type="datetime1">
              <a:rPr lang="en-US" smtClean="0"/>
              <a:pPr/>
              <a:t>8/23/2015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F8005DF-EC38-4455-93AD-F68A010B1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fa-IR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fa-IR" smtClean="0"/>
              <a:t>Haga clic para modificar el estilo de texto del patrón</a:t>
            </a:r>
          </a:p>
          <a:p>
            <a:pPr lvl="1"/>
            <a:r>
              <a:rPr lang="es-ES" altLang="fa-IR" smtClean="0"/>
              <a:t>Segundo nivel</a:t>
            </a:r>
          </a:p>
          <a:p>
            <a:pPr lvl="2"/>
            <a:r>
              <a:rPr lang="es-ES" altLang="fa-IR" smtClean="0"/>
              <a:t>Tercer nivel</a:t>
            </a:r>
          </a:p>
          <a:p>
            <a:pPr lvl="3"/>
            <a:r>
              <a:rPr lang="es-ES" altLang="fa-IR" smtClean="0"/>
              <a:t>Cuarto nivel</a:t>
            </a:r>
          </a:p>
          <a:p>
            <a:pPr lvl="4"/>
            <a:r>
              <a:rPr lang="es-ES" altLang="fa-IR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fa-I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fa-I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8E208B-5AFB-4A03-95F6-3DFB2B51E3F7}" type="slidenum">
              <a:rPr lang="es-ES" altLang="fa-I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087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esmellah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480" y="1600200"/>
            <a:ext cx="7559040" cy="419404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275130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1403350" y="4037013"/>
            <a:ext cx="4427538" cy="544512"/>
          </a:xfrm>
          <a:noFill/>
        </p:spPr>
        <p:txBody>
          <a:bodyPr anchor="ctr"/>
          <a:lstStyle/>
          <a:p>
            <a:pPr rtl="1" eaLnBrk="1" hangingPunct="1"/>
            <a:r>
              <a:rPr lang="fa-IR" altLang="fa-IR" sz="6600" b="1" dirty="0" smtClean="0">
                <a:solidFill>
                  <a:srgbClr val="333333"/>
                </a:solidFill>
                <a:cs typeface="MRT_Poster_9" panose="00000700000000000000" pitchFamily="2" charset="-78"/>
              </a:rPr>
              <a:t>کتاب زرد عمومی</a:t>
            </a:r>
            <a:endParaRPr lang="es-ES" altLang="fa-IR" sz="6600" b="1" dirty="0" smtClean="0">
              <a:solidFill>
                <a:srgbClr val="333333"/>
              </a:solidFill>
              <a:cs typeface="MRT_Poster_9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5928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4400" y="1219200"/>
            <a:ext cx="8229600" cy="1143000"/>
          </a:xfrm>
        </p:spPr>
        <p:txBody>
          <a:bodyPr/>
          <a:lstStyle/>
          <a:p>
            <a:pPr marL="484632" indent="0" algn="r" rtl="1" eaLnBrk="1" fontAlgn="auto" hangingPunct="1">
              <a:spcAft>
                <a:spcPts val="0"/>
              </a:spcAft>
              <a:defRPr/>
            </a:pPr>
            <a:r>
              <a:rPr lang="fa-IR" dirty="0" smtClean="0">
                <a:solidFill>
                  <a:srgbClr val="CC00CC"/>
                </a:solidFill>
                <a:cs typeface="B Titr" pitchFamily="2" charset="-78"/>
              </a:rPr>
              <a:t>کتاب زرد عمومی شامل:</a:t>
            </a:r>
            <a:endParaRPr lang="en-US" dirty="0">
              <a:solidFill>
                <a:srgbClr val="CC00CC"/>
              </a:solidFill>
              <a:cs typeface="B Titr" pitchFamily="2" charset="-78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-76200" y="2133600"/>
            <a:ext cx="8229600" cy="4572000"/>
          </a:xfrm>
        </p:spPr>
        <p:txBody>
          <a:bodyPr/>
          <a:lstStyle/>
          <a:p>
            <a:pPr algn="r" rtl="1" eaLnBrk="1" hangingPunct="1"/>
            <a:r>
              <a:rPr lang="fa-IR" altLang="fa-IR" b="1" dirty="0" smtClean="0">
                <a:cs typeface="B Nazanin" panose="00000400000000000000" pitchFamily="2" charset="-78"/>
              </a:rPr>
              <a:t> </a:t>
            </a:r>
            <a:r>
              <a:rPr lang="fa-IR" altLang="fa-IR" sz="3600" b="1" dirty="0" smtClean="0">
                <a:solidFill>
                  <a:srgbClr val="C00000"/>
                </a:solidFill>
                <a:cs typeface="B Titr" panose="00000700000000000000" pitchFamily="2" charset="-78"/>
              </a:rPr>
              <a:t>30</a:t>
            </a:r>
            <a:r>
              <a:rPr lang="fa-IR" altLang="fa-IR" sz="36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 </a:t>
            </a:r>
            <a:r>
              <a:rPr lang="fa-IR" altLang="fa-IR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مجموعه </a:t>
            </a:r>
            <a:r>
              <a:rPr lang="fa-IR" altLang="fa-IR" b="1" dirty="0" smtClean="0">
                <a:cs typeface="B Nazanin" panose="00000400000000000000" pitchFamily="2" charset="-78"/>
              </a:rPr>
              <a:t>سوال‌های عمومی در</a:t>
            </a:r>
          </a:p>
          <a:p>
            <a:pPr algn="r" rtl="1" eaLnBrk="1" hangingPunct="1"/>
            <a:r>
              <a:rPr lang="fa-IR" altLang="fa-IR" b="1" dirty="0" smtClean="0">
                <a:cs typeface="B Nazanin" panose="00000400000000000000" pitchFamily="2" charset="-78"/>
              </a:rPr>
              <a:t> </a:t>
            </a:r>
            <a:r>
              <a:rPr lang="fa-IR" altLang="fa-IR" sz="3200" b="1" dirty="0" smtClean="0">
                <a:solidFill>
                  <a:srgbClr val="C00000"/>
                </a:solidFill>
                <a:cs typeface="B Titr" panose="00000700000000000000" pitchFamily="2" charset="-78"/>
              </a:rPr>
              <a:t>5</a:t>
            </a:r>
            <a:r>
              <a:rPr lang="fa-IR" altLang="fa-IR" sz="3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 </a:t>
            </a:r>
            <a:r>
              <a:rPr lang="fa-IR" altLang="fa-IR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گروه آزمایشی </a:t>
            </a:r>
            <a:r>
              <a:rPr lang="fa-IR" altLang="fa-IR" b="1" dirty="0" smtClean="0">
                <a:cs typeface="B Nazanin" panose="00000400000000000000" pitchFamily="2" charset="-78"/>
              </a:rPr>
              <a:t>ریاضی، تجربی، انسانی، هنر و منحصراً زیان در</a:t>
            </a:r>
          </a:p>
          <a:p>
            <a:pPr algn="r" rtl="1" eaLnBrk="1" hangingPunct="1"/>
            <a:r>
              <a:rPr lang="fa-IR" altLang="fa-IR" sz="3200" b="1" dirty="0" smtClean="0">
                <a:solidFill>
                  <a:srgbClr val="C00000"/>
                </a:solidFill>
                <a:cs typeface="B Titr" panose="00000700000000000000" pitchFamily="2" charset="-78"/>
              </a:rPr>
              <a:t>2</a:t>
            </a:r>
            <a:r>
              <a:rPr lang="fa-IR" altLang="fa-IR" sz="3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 </a:t>
            </a:r>
            <a:r>
              <a:rPr lang="fa-IR" altLang="fa-IR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جلد</a:t>
            </a:r>
            <a:r>
              <a:rPr lang="fa-IR" altLang="fa-IR" b="1" dirty="0" smtClean="0">
                <a:solidFill>
                  <a:srgbClr val="FFFF00"/>
                </a:solidFill>
                <a:cs typeface="B Nazanin" panose="00000400000000000000" pitchFamily="2" charset="-78"/>
              </a:rPr>
              <a:t> </a:t>
            </a:r>
            <a:r>
              <a:rPr lang="fa-IR" altLang="fa-IR" b="1" dirty="0" smtClean="0">
                <a:cs typeface="B Nazanin" panose="00000400000000000000" pitchFamily="2" charset="-78"/>
              </a:rPr>
              <a:t>سوال و پاسخ نامه‌ی تشریحی در</a:t>
            </a:r>
          </a:p>
          <a:p>
            <a:pPr algn="r" rtl="1" eaLnBrk="1" hangingPunct="1"/>
            <a:r>
              <a:rPr lang="fa-IR" altLang="fa-IR" sz="3200" b="1" dirty="0" smtClean="0">
                <a:solidFill>
                  <a:srgbClr val="C00000"/>
                </a:solidFill>
                <a:cs typeface="B Titr" panose="00000700000000000000" pitchFamily="2" charset="-78"/>
              </a:rPr>
              <a:t>2</a:t>
            </a:r>
            <a:r>
              <a:rPr lang="fa-IR" altLang="fa-IR" sz="3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 </a:t>
            </a:r>
            <a:r>
              <a:rPr lang="fa-IR" altLang="fa-IR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رنگ</a:t>
            </a:r>
            <a:r>
              <a:rPr lang="fa-IR" altLang="fa-IR" b="1" dirty="0" smtClean="0">
                <a:solidFill>
                  <a:srgbClr val="FFFF00"/>
                </a:solidFill>
                <a:cs typeface="B Nazanin" panose="00000400000000000000" pitchFamily="2" charset="-78"/>
              </a:rPr>
              <a:t> </a:t>
            </a:r>
            <a:r>
              <a:rPr lang="fa-IR" altLang="fa-IR" b="1" dirty="0" smtClean="0">
                <a:cs typeface="B Nazanin" panose="00000400000000000000" pitchFamily="2" charset="-78"/>
              </a:rPr>
              <a:t>با استفاده‌ی آموزشی از رنگ دوم</a:t>
            </a:r>
            <a:endParaRPr lang="en-US" altLang="fa-IR" b="1" dirty="0" smtClean="0">
              <a:cs typeface="B Nazanin" panose="00000400000000000000" pitchFamily="2" charset="-78"/>
            </a:endParaRPr>
          </a:p>
          <a:p>
            <a:pPr algn="r" rtl="1" eaLnBrk="1" hangingPunct="1"/>
            <a:r>
              <a:rPr lang="en-US" altLang="fa-IR" b="1" dirty="0" smtClean="0">
                <a:cs typeface="B Nazanin" panose="00000400000000000000" pitchFamily="2" charset="-78"/>
              </a:rPr>
              <a:t> </a:t>
            </a:r>
            <a:r>
              <a:rPr lang="fa-IR" altLang="fa-IR" b="1" dirty="0" smtClean="0">
                <a:cs typeface="B Nazanin" panose="00000400000000000000" pitchFamily="2" charset="-78"/>
              </a:rPr>
              <a:t>قيمت جلد اول: </a:t>
            </a:r>
            <a:r>
              <a:rPr lang="fa-IR" altLang="fa-IR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23500 تومان</a:t>
            </a:r>
            <a:r>
              <a:rPr lang="fa-IR" altLang="fa-IR" b="1" dirty="0" smtClean="0">
                <a:cs typeface="B Nazanin" panose="00000400000000000000" pitchFamily="2" charset="-78"/>
              </a:rPr>
              <a:t>			      	</a:t>
            </a:r>
            <a:r>
              <a:rPr lang="en-US" altLang="fa-IR" b="1" dirty="0" smtClean="0">
                <a:cs typeface="B Nazanin" panose="00000400000000000000" pitchFamily="2" charset="-78"/>
              </a:rPr>
              <a:t> </a:t>
            </a:r>
            <a:r>
              <a:rPr lang="fa-IR" altLang="fa-IR" b="1" dirty="0" smtClean="0">
                <a:cs typeface="B Nazanin" panose="00000400000000000000" pitchFamily="2" charset="-78"/>
              </a:rPr>
              <a:t>     قيمت جلد دوم: </a:t>
            </a:r>
            <a:r>
              <a:rPr lang="fa-IR" altLang="fa-IR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14000 تومان </a:t>
            </a:r>
            <a:r>
              <a:rPr lang="fa-IR" altLang="fa-IR" b="1" dirty="0" smtClean="0">
                <a:cs typeface="B Nazanin" panose="00000400000000000000" pitchFamily="2" charset="-78"/>
              </a:rPr>
              <a:t>                                   </a:t>
            </a:r>
            <a:endParaRPr lang="en-US" altLang="fa-IR" b="1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05821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1524000"/>
            <a:ext cx="8229600" cy="1143000"/>
          </a:xfrm>
        </p:spPr>
        <p:txBody>
          <a:bodyPr/>
          <a:lstStyle/>
          <a:p>
            <a:pPr marL="484632" indent="0" algn="r" rtl="1" eaLnBrk="1" fontAlgn="auto" hangingPunct="1">
              <a:spcAft>
                <a:spcPts val="0"/>
              </a:spcAft>
              <a:defRPr/>
            </a:pPr>
            <a:r>
              <a:rPr lang="fa-IR" dirty="0" smtClean="0">
                <a:solidFill>
                  <a:srgbClr val="CC00CC"/>
                </a:solidFill>
                <a:cs typeface="B Titr" pitchFamily="2" charset="-78"/>
              </a:rPr>
              <a:t>30 مجموعه سوال های عمومی </a:t>
            </a:r>
            <a:endParaRPr lang="en-US" dirty="0">
              <a:solidFill>
                <a:srgbClr val="CC00CC"/>
              </a:solidFill>
              <a:cs typeface="B Titr" pitchFamily="2" charset="-78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-609600" y="2667000"/>
            <a:ext cx="8229600" cy="4572000"/>
          </a:xfrm>
        </p:spPr>
        <p:txBody>
          <a:bodyPr/>
          <a:lstStyle/>
          <a:p>
            <a:pPr algn="r" rtl="1" eaLnBrk="1" hangingPunct="1"/>
            <a:r>
              <a:rPr lang="fa-IR" altLang="fa-IR" b="1" dirty="0" smtClean="0">
                <a:cs typeface="B Nazanin" panose="00000400000000000000" pitchFamily="2" charset="-78"/>
              </a:rPr>
              <a:t> </a:t>
            </a:r>
            <a:r>
              <a:rPr lang="fa-IR" altLang="fa-IR" sz="4000" b="1" dirty="0" smtClean="0">
                <a:solidFill>
                  <a:srgbClr val="C00000"/>
                </a:solidFill>
                <a:cs typeface="B Titr" panose="00000700000000000000" pitchFamily="2" charset="-78"/>
              </a:rPr>
              <a:t>25 </a:t>
            </a:r>
            <a:r>
              <a:rPr lang="fa-IR" altLang="fa-IR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دوره </a:t>
            </a:r>
            <a:r>
              <a:rPr lang="fa-IR" altLang="fa-IR" b="1" dirty="0" smtClean="0">
                <a:cs typeface="B Nazanin" panose="00000400000000000000" pitchFamily="2" charset="-78"/>
              </a:rPr>
              <a:t>آزمون سراسری داخل کشور</a:t>
            </a:r>
          </a:p>
          <a:p>
            <a:pPr algn="r" rtl="1" eaLnBrk="1" hangingPunct="1">
              <a:buFont typeface="Wingdings 2" panose="05020102010507070707" pitchFamily="18" charset="2"/>
              <a:buNone/>
            </a:pPr>
            <a:r>
              <a:rPr lang="fa-IR" altLang="fa-IR" b="1" dirty="0" smtClean="0">
                <a:cs typeface="B Nazanin" panose="00000400000000000000" pitchFamily="2" charset="-78"/>
              </a:rPr>
              <a:t>				(از سال </a:t>
            </a:r>
            <a:r>
              <a:rPr lang="fa-IR" altLang="fa-IR" b="1" dirty="0" smtClean="0">
                <a:cs typeface="B Nazanin" panose="00000400000000000000" pitchFamily="2" charset="-78"/>
              </a:rPr>
              <a:t>90 تا 94) </a:t>
            </a:r>
            <a:endParaRPr lang="fa-IR" altLang="fa-IR" b="1" dirty="0" smtClean="0">
              <a:cs typeface="B Nazanin" panose="00000400000000000000" pitchFamily="2" charset="-78"/>
            </a:endParaRPr>
          </a:p>
          <a:p>
            <a:pPr algn="r" rtl="1" eaLnBrk="1" hangingPunct="1"/>
            <a:r>
              <a:rPr lang="fa-IR" altLang="fa-IR" b="1" dirty="0" smtClean="0">
                <a:cs typeface="B Nazanin" panose="00000400000000000000" pitchFamily="2" charset="-78"/>
              </a:rPr>
              <a:t> </a:t>
            </a:r>
            <a:r>
              <a:rPr lang="fa-IR" altLang="fa-IR" sz="4000" b="1" dirty="0" smtClean="0">
                <a:solidFill>
                  <a:srgbClr val="C00000"/>
                </a:solidFill>
                <a:cs typeface="B Titr" panose="00000700000000000000" pitchFamily="2" charset="-78"/>
              </a:rPr>
              <a:t>5 </a:t>
            </a:r>
            <a:r>
              <a:rPr lang="fa-IR" altLang="fa-IR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دوره </a:t>
            </a:r>
            <a:r>
              <a:rPr lang="fa-IR" altLang="fa-IR" b="1" dirty="0" smtClean="0">
                <a:cs typeface="B Nazanin" panose="00000400000000000000" pitchFamily="2" charset="-78"/>
              </a:rPr>
              <a:t>آزمون سراسری خارج کشور</a:t>
            </a:r>
          </a:p>
          <a:p>
            <a:pPr algn="r" rtl="1" eaLnBrk="1" hangingPunct="1">
              <a:buFont typeface="Wingdings 2" panose="05020102010507070707" pitchFamily="18" charset="2"/>
              <a:buNone/>
            </a:pPr>
            <a:r>
              <a:rPr lang="fa-IR" altLang="fa-IR" b="1" dirty="0">
                <a:cs typeface="B Nazanin" panose="00000400000000000000" pitchFamily="2" charset="-78"/>
              </a:rPr>
              <a:t>				(از سال 90 تا 94) </a:t>
            </a:r>
          </a:p>
        </p:txBody>
      </p:sp>
    </p:spTree>
    <p:extLst>
      <p:ext uri="{BB962C8B-B14F-4D97-AF65-F5344CB8AC3E}">
        <p14:creationId xmlns:p14="http://schemas.microsoft.com/office/powerpoint/2010/main" val="73974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3000" y="1143000"/>
            <a:ext cx="8229600" cy="1143000"/>
          </a:xfrm>
        </p:spPr>
        <p:txBody>
          <a:bodyPr/>
          <a:lstStyle/>
          <a:p>
            <a:pPr marL="484632" indent="0" algn="r" rtl="1" eaLnBrk="1" fontAlgn="auto" hangingPunct="1">
              <a:spcAft>
                <a:spcPts val="0"/>
              </a:spcAft>
              <a:defRPr/>
            </a:pPr>
            <a:r>
              <a:rPr lang="fa-IR" dirty="0" smtClean="0">
                <a:solidFill>
                  <a:srgbClr val="CC00CC"/>
                </a:solidFill>
                <a:cs typeface="B Titr" pitchFamily="2" charset="-78"/>
              </a:rPr>
              <a:t>ویژگی‌های آموزشی</a:t>
            </a:r>
            <a:endParaRPr lang="en-US" dirty="0">
              <a:solidFill>
                <a:srgbClr val="CC00CC"/>
              </a:solidFill>
              <a:cs typeface="B Titr" pitchFamily="2" charset="-78"/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572000"/>
          </a:xfrm>
        </p:spPr>
        <p:txBody>
          <a:bodyPr/>
          <a:lstStyle/>
          <a:p>
            <a:pPr algn="r" rtl="1" eaLnBrk="1" hangingPunct="1"/>
            <a:r>
              <a:rPr lang="fa-IR" altLang="fa-IR" b="1" dirty="0" smtClean="0">
                <a:cs typeface="B Nazanin" panose="00000400000000000000" pitchFamily="2" charset="-78"/>
              </a:rPr>
              <a:t> ذکر مقطع هر سوال روبروی آن</a:t>
            </a:r>
          </a:p>
          <a:p>
            <a:pPr algn="r" rtl="1" eaLnBrk="1" hangingPunct="1">
              <a:buFont typeface="Wingdings 2" panose="05020102010507070707" pitchFamily="18" charset="2"/>
              <a:buNone/>
            </a:pPr>
            <a:r>
              <a:rPr lang="fa-IR" altLang="fa-IR" dirty="0" smtClean="0"/>
              <a:t>	</a:t>
            </a:r>
          </a:p>
          <a:p>
            <a:pPr algn="r" rtl="1" eaLnBrk="1" hangingPunct="1">
              <a:buFont typeface="Wingdings 2" panose="05020102010507070707" pitchFamily="18" charset="2"/>
              <a:buNone/>
            </a:pPr>
            <a:r>
              <a:rPr lang="fa-IR" altLang="fa-IR" dirty="0" smtClean="0"/>
              <a:t>   </a:t>
            </a:r>
            <a:endParaRPr lang="en-US" altLang="fa-IR" dirty="0" smtClean="0"/>
          </a:p>
        </p:txBody>
      </p:sp>
      <p:pic>
        <p:nvPicPr>
          <p:cNvPr id="36868" name="Picture 4" descr="so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3000375"/>
            <a:ext cx="760095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27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19200" y="1219200"/>
            <a:ext cx="8229600" cy="1143000"/>
          </a:xfrm>
        </p:spPr>
        <p:txBody>
          <a:bodyPr/>
          <a:lstStyle/>
          <a:p>
            <a:pPr marL="484632" indent="0" algn="r" rtl="1" eaLnBrk="1" fontAlgn="auto" hangingPunct="1">
              <a:spcAft>
                <a:spcPts val="0"/>
              </a:spcAft>
              <a:defRPr/>
            </a:pPr>
            <a:r>
              <a:rPr lang="fa-IR" dirty="0" smtClean="0">
                <a:solidFill>
                  <a:srgbClr val="CC00CC"/>
                </a:solidFill>
                <a:cs typeface="B Titr" pitchFamily="2" charset="-78"/>
              </a:rPr>
              <a:t>ویژگی‌های آموزشی</a:t>
            </a:r>
            <a:endParaRPr lang="en-US" dirty="0">
              <a:solidFill>
                <a:srgbClr val="CC00CC"/>
              </a:solidFill>
              <a:cs typeface="B Titr" pitchFamily="2" charset="-78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572000"/>
          </a:xfrm>
        </p:spPr>
        <p:txBody>
          <a:bodyPr/>
          <a:lstStyle/>
          <a:p>
            <a:pPr algn="r" rtl="1" eaLnBrk="1" hangingPunct="1"/>
            <a:r>
              <a:rPr lang="fa-IR" altLang="fa-IR" b="1" dirty="0" smtClean="0">
                <a:cs typeface="B Nazanin" panose="00000400000000000000" pitchFamily="2" charset="-78"/>
              </a:rPr>
              <a:t>ذکر آدرس دقیق پاسخ تشریحی شامل: </a:t>
            </a:r>
          </a:p>
          <a:p>
            <a:pPr algn="r" rtl="1" eaLnBrk="1" hangingPunct="1">
              <a:buFont typeface="Wingdings 2" panose="05020102010507070707" pitchFamily="18" charset="2"/>
              <a:buNone/>
            </a:pPr>
            <a:r>
              <a:rPr lang="fa-IR" altLang="fa-IR" dirty="0" smtClean="0">
                <a:cs typeface="B Nazanin" panose="00000400000000000000" pitchFamily="2" charset="-78"/>
              </a:rPr>
              <a:t>		(مقطع، مبحث، نام درس، شماره صفحه) </a:t>
            </a:r>
          </a:p>
          <a:p>
            <a:pPr algn="r" rtl="1" eaLnBrk="1" hangingPunct="1"/>
            <a:endParaRPr lang="en-US" altLang="fa-IR" dirty="0" smtClean="0"/>
          </a:p>
        </p:txBody>
      </p:sp>
      <p:pic>
        <p:nvPicPr>
          <p:cNvPr id="37892" name="Picture 3" descr="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500438"/>
            <a:ext cx="345757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065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3000" y="914400"/>
            <a:ext cx="8229600" cy="1143000"/>
          </a:xfrm>
        </p:spPr>
        <p:txBody>
          <a:bodyPr/>
          <a:lstStyle/>
          <a:p>
            <a:pPr marL="484632" indent="0" algn="r" rtl="1" eaLnBrk="1" fontAlgn="auto" hangingPunct="1">
              <a:spcAft>
                <a:spcPts val="0"/>
              </a:spcAft>
              <a:defRPr/>
            </a:pPr>
            <a:r>
              <a:rPr lang="fa-IR" dirty="0" smtClean="0">
                <a:solidFill>
                  <a:srgbClr val="CC00CC"/>
                </a:solidFill>
                <a:cs typeface="B Titr" pitchFamily="2" charset="-78"/>
              </a:rPr>
              <a:t>ویژگی‌های آموزشی</a:t>
            </a:r>
            <a:endParaRPr lang="en-US" dirty="0">
              <a:solidFill>
                <a:srgbClr val="CC00CC"/>
              </a:solidFill>
              <a:cs typeface="B Titr" pitchFamily="2" charset="-78"/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algn="r" rtl="1" eaLnBrk="1" hangingPunct="1"/>
            <a:r>
              <a:rPr lang="fa-IR" altLang="fa-IR" b="1" dirty="0" smtClean="0">
                <a:cs typeface="B Nazanin" panose="00000400000000000000" pitchFamily="2" charset="-78"/>
              </a:rPr>
              <a:t> ویرایش سوال ها براساس آخرین تغییرات کتاب درسی</a:t>
            </a:r>
          </a:p>
          <a:p>
            <a:pPr algn="r" rtl="1" eaLnBrk="1" hangingPunct="1"/>
            <a:r>
              <a:rPr lang="fa-IR" altLang="fa-IR" b="1" dirty="0" smtClean="0">
                <a:cs typeface="B Nazanin" panose="00000400000000000000" pitchFamily="2" charset="-78"/>
              </a:rPr>
              <a:t> تشریح تمام گزینه ها</a:t>
            </a:r>
          </a:p>
          <a:p>
            <a:pPr algn="r" rtl="1" eaLnBrk="1" hangingPunct="1"/>
            <a:r>
              <a:rPr lang="fa-IR" altLang="fa-IR" b="1" dirty="0" smtClean="0">
                <a:cs typeface="B Nazanin" panose="00000400000000000000" pitchFamily="2" charset="-78"/>
              </a:rPr>
              <a:t> ترجمه‌ی کامل گزینه ها در درس عربی و زبان انگلیسی</a:t>
            </a:r>
          </a:p>
          <a:p>
            <a:pPr algn="r" rtl="1" eaLnBrk="1" hangingPunct="1"/>
            <a:r>
              <a:rPr lang="fa-IR" altLang="fa-IR" b="1" dirty="0" smtClean="0">
                <a:cs typeface="B Nazanin" panose="00000400000000000000" pitchFamily="2" charset="-78"/>
              </a:rPr>
              <a:t> بیان نقش تمام کلمات در تحلیل صرفی  در درس عربی</a:t>
            </a:r>
          </a:p>
          <a:p>
            <a:pPr algn="r" rtl="1" eaLnBrk="1" hangingPunct="1"/>
            <a:r>
              <a:rPr lang="fa-IR" altLang="fa-IR" b="1" dirty="0" smtClean="0">
                <a:cs typeface="B Nazanin" panose="00000400000000000000" pitchFamily="2" charset="-78"/>
              </a:rPr>
              <a:t> ترجمه ی کامل درک مطلب عربی و زبان انگلیسی</a:t>
            </a:r>
          </a:p>
          <a:p>
            <a:pPr algn="r" rtl="1" eaLnBrk="1" hangingPunct="1"/>
            <a:r>
              <a:rPr lang="fa-IR" altLang="fa-IR" b="1" dirty="0" smtClean="0">
                <a:cs typeface="B Nazanin" panose="00000400000000000000" pitchFamily="2" charset="-78"/>
              </a:rPr>
              <a:t> طرح سوال‌های جایگزین مطابق با بودجه‌بندی و ترجیحاً از مطالب جدید</a:t>
            </a:r>
            <a:endParaRPr lang="en-US" altLang="fa-IR" b="1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8190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fa-IR" altLang="fa-IR" b="1" smtClean="0">
                <a:solidFill>
                  <a:srgbClr val="FFFF00"/>
                </a:solidFill>
                <a:cs typeface="B Titr" panose="00000700000000000000" pitchFamily="2" charset="-78"/>
              </a:rPr>
              <a:t>از توجه شما سپاس‌گزارم</a:t>
            </a:r>
            <a:endParaRPr lang="fa-IR" altLang="fa-IR" smtClean="0">
              <a:solidFill>
                <a:schemeClr val="tx1"/>
              </a:solidFill>
            </a:endParaRPr>
          </a:p>
        </p:txBody>
      </p:sp>
      <p:pic>
        <p:nvPicPr>
          <p:cNvPr id="19459" name="Content Placeholder 3" descr="2cn9kz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374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3472</TotalTime>
  <Words>146</Words>
  <Application>Microsoft Office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B Nazanin</vt:lpstr>
      <vt:lpstr>B Titr</vt:lpstr>
      <vt:lpstr>Calibri</vt:lpstr>
      <vt:lpstr>Century Gothic</vt:lpstr>
      <vt:lpstr>MRT_Poster_9</vt:lpstr>
      <vt:lpstr>Verdana</vt:lpstr>
      <vt:lpstr>Wingdings 2</vt:lpstr>
      <vt:lpstr>Verve</vt:lpstr>
      <vt:lpstr>Diseño predeterminado</vt:lpstr>
      <vt:lpstr>PowerPoint Presentation</vt:lpstr>
      <vt:lpstr>کتاب زرد عمومی</vt:lpstr>
      <vt:lpstr>کتاب زرد عمومی شامل:</vt:lpstr>
      <vt:lpstr>30 مجموعه سوال های عمومی </vt:lpstr>
      <vt:lpstr>ویژگی‌های آموزشی</vt:lpstr>
      <vt:lpstr>ویژگی‌های آموزشی</vt:lpstr>
      <vt:lpstr>ویژگی‌های آموزشی</vt:lpstr>
      <vt:lpstr>از توجه شما سپاس‌گزارم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</dc:creator>
  <cp:lastModifiedBy>Majid Majdabadi</cp:lastModifiedBy>
  <cp:revision>210</cp:revision>
  <dcterms:created xsi:type="dcterms:W3CDTF">2006-03-04T10:29:00Z</dcterms:created>
  <dcterms:modified xsi:type="dcterms:W3CDTF">2015-08-23T10:04:35Z</dcterms:modified>
</cp:coreProperties>
</file>