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29243F-7D84-4E51-BB06-9DE2D5FBCE90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8A21A4-69A9-4C5E-B410-909B2045D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0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035DFB-8DCD-49B8-A7BF-397271860081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7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69F1-13E7-437D-AC5A-EB45785704FE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EDD29-F2AA-435A-B847-F289CB8F6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76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7D8B-B627-4C34-8130-F330E35CE36D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0BC2C-1328-484C-9040-21B2F2581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76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86B9-8D45-4ED4-A5E4-1FFD8377C8B1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DFF1-068A-4A68-8468-03EC9A7F8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5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2990-416F-4351-BB96-05EEFD7E5D4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111D9-7FCE-4694-9115-AFAE324AA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73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9F33-2B67-4F7F-BB18-328D9F1832E6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922A3-13AF-4CAF-98B8-285D14F2E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68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1BCF-0CC1-4009-B4F9-925C4146CBCF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110BA-E37F-4BB8-B79A-54C41A357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4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8E93-65D6-4FC5-B2B2-8315ED8AC1B1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1DCBB-369C-4C7F-B3D6-BB3EFD856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6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52E4-6584-4D0D-8C4D-2D0BD3C2F790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9AB43-B7D5-4324-87A2-2900F6868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5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9971-A65B-4D26-BE65-BA1555431A4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F6A27-F964-443A-9607-E3B5E6AD9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8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54AC-EE66-4CB1-B500-3CDB80EDD4C1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90218-BED1-43DC-9764-88CB7D333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6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0F78-DC89-4476-87E4-9119C88734A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76EF7-45EB-45C9-ABB3-060CA9A1E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336A8-D6F8-46B0-AD69-EC9349466BC5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46F5C81-C759-499D-8566-8287A29A0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Autofit/>
          </a:bodyPr>
          <a:lstStyle/>
          <a:p>
            <a:pPr algn="ctr" rtl="1" eaLnBrk="1" hangingPunct="1">
              <a:buFont typeface="Arial" charset="0"/>
              <a:buNone/>
              <a:defRPr/>
            </a:pPr>
            <a:endParaRPr lang="fa-IR" dirty="0" smtClean="0">
              <a:solidFill>
                <a:srgbClr val="00B0F0"/>
              </a:solidFill>
              <a:cs typeface="B Titr" pitchFamily="2" charset="-78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fa-IR" dirty="0" smtClean="0">
                <a:solidFill>
                  <a:srgbClr val="00B0F0"/>
                </a:solidFill>
                <a:cs typeface="B Titr" pitchFamily="2" charset="-78"/>
              </a:rPr>
              <a:t>بسم الله الرحمن الرحيم</a:t>
            </a:r>
          </a:p>
          <a:p>
            <a:pPr algn="ctr" eaLnBrk="1" hangingPunct="1">
              <a:buFont typeface="Arial" charset="0"/>
              <a:buNone/>
              <a:defRPr/>
            </a:pPr>
            <a:endParaRPr lang="fa-IR" dirty="0" smtClean="0">
              <a:cs typeface="B Titr" pitchFamily="2" charset="-78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fa-IR" sz="6000" dirty="0" smtClean="0">
                <a:solidFill>
                  <a:schemeClr val="bg1"/>
                </a:solidFill>
                <a:cs typeface="B Titr" pitchFamily="2" charset="-78"/>
              </a:rPr>
              <a:t>معرفي كتاب‌هاي</a:t>
            </a:r>
            <a:r>
              <a:rPr lang="fa-IR" sz="6000" dirty="0" smtClean="0">
                <a:cs typeface="B Titr" pitchFamily="2" charset="-78"/>
              </a:rPr>
              <a:t> </a:t>
            </a:r>
            <a:endParaRPr lang="en-US" sz="6000" dirty="0" smtClean="0">
              <a:cs typeface="B Titr" pitchFamily="2" charset="-78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fa-IR" sz="800" dirty="0" smtClean="0">
              <a:cs typeface="B Titr" pitchFamily="2" charset="-78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”آموزش مفهومي زيست شناسي“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en-US" sz="2000" dirty="0" smtClean="0">
              <a:solidFill>
                <a:srgbClr val="F7B909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fa-IR" sz="2000" dirty="0" smtClean="0">
                <a:solidFill>
                  <a:srgbClr val="F7B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انتشارات كانون فرهنگي آموزش (قلم چي)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fa-IR" sz="3600" dirty="0" smtClean="0">
              <a:solidFill>
                <a:srgbClr val="F7B909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پروتئين سازي  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6532563" cy="4000500"/>
          </a:xfrm>
          <a:noFill/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685800"/>
          </a:xfrm>
        </p:spPr>
        <p:txBody>
          <a:bodyPr/>
          <a:lstStyle/>
          <a:p>
            <a:pPr rtl="1" eaLnBrk="1" hangingPunct="1"/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قيمت كتاب:  2000    	</a:t>
            </a:r>
            <a:r>
              <a:rPr lang="fa-IR" altLang="en-US" sz="2400" smtClean="0">
                <a:solidFill>
                  <a:schemeClr val="bg1"/>
                </a:solidFill>
                <a:cs typeface="B Titr" panose="00000700000000000000" pitchFamily="2" charset="-78"/>
              </a:rPr>
              <a:t>			</a:t>
            </a:r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تعداد صفحات:</a:t>
            </a:r>
            <a:r>
              <a:rPr lang="fa-IR" altLang="en-US" sz="2400" smtClean="0">
                <a:solidFill>
                  <a:schemeClr val="bg1"/>
                </a:solidFill>
                <a:cs typeface="B Titr" panose="00000700000000000000" pitchFamily="2" charset="-78"/>
              </a:rPr>
              <a:t>64</a:t>
            </a:r>
            <a:endParaRPr lang="en-US" altLang="en-US" sz="240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idx="1"/>
          </p:nvPr>
        </p:nvSpPr>
        <p:spPr>
          <a:xfrm>
            <a:off x="609600" y="985838"/>
            <a:ext cx="8001000" cy="4525962"/>
          </a:xfrm>
        </p:spPr>
        <p:txBody>
          <a:bodyPr/>
          <a:lstStyle/>
          <a:p>
            <a:pPr algn="ct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ويژگي هاي كتاب  پروتئين سازي و تنظيم بيان ژن</a:t>
            </a:r>
            <a:endParaRPr lang="en-US" sz="1800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اين مبحث يكي از مباحث مهم و كاملاً  مفهومي </a:t>
            </a:r>
            <a:r>
              <a:rPr lang="fa-IR" sz="1800" dirty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زيست شناسي سال چهارم است. </a:t>
            </a: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بيش‌تر سؤالاتي كه از اين مبحث در كنکور مطرح مي‌شوند به صورت مسأله است در حالي در متن كتاب هيچ مسأله‌اي مطرح نشده است.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در اين كتاب همه جزئياتي كه براي درك درست موضوع و حل مسائل مورد نياز است با بياني ساده و روشن و به دور از پيچيدگي بيان شده است.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accent1"/>
                </a:solidFill>
                <a:cs typeface="B Titr" pitchFamily="2" charset="-78"/>
              </a:rPr>
              <a:t>اين كتاب براي دانش آموزان سال چهارم تجربي، داوطلبان كنكور و المپياد زيست‌شناسي  بسيار مناسب است.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endParaRPr lang="fa-IR" sz="18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شارش انرژي 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1588" y="1676400"/>
            <a:ext cx="6326187" cy="3997325"/>
          </a:xfrm>
          <a:noFill/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85800" y="1036638"/>
            <a:ext cx="7924800" cy="792162"/>
          </a:xfrm>
        </p:spPr>
        <p:txBody>
          <a:bodyPr/>
          <a:lstStyle/>
          <a:p>
            <a:pPr rtl="1" eaLnBrk="1" hangingPunct="1"/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قيمت كتاب:    2000                            		     تعداد صفحات:  72</a:t>
            </a:r>
            <a:endParaRPr lang="en-US" altLang="en-US" sz="200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160000"/>
              </a:lnSpc>
              <a:buFont typeface="Arial" charset="0"/>
              <a:buNone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ويژگي‌هاي كتاب شارش انرژي در جانداران</a:t>
            </a:r>
            <a:endParaRPr lang="en-US" sz="1200" dirty="0" smtClean="0">
              <a:cs typeface="B Titr" pitchFamily="2" charset="-78"/>
            </a:endParaRPr>
          </a:p>
          <a:p>
            <a:pPr algn="r" eaLnBrk="1" hangingPunct="1">
              <a:lnSpc>
                <a:spcPct val="160000"/>
              </a:lnSpc>
              <a:buFont typeface="Arial" charset="0"/>
              <a:buNone/>
              <a:defRPr/>
            </a:pPr>
            <a:r>
              <a:rPr lang="fa-IR" sz="1200" dirty="0" smtClean="0">
                <a:solidFill>
                  <a:srgbClr val="FFFF00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اين مبحث شامل دو بخش مهم و مشابه «فتوسنتز» و «تنفس سلولي» است. </a:t>
            </a:r>
          </a:p>
          <a:p>
            <a:pPr algn="r" eaLnBrk="1" hangingPunct="1">
              <a:lnSpc>
                <a:spcPct val="16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دو چرخه مهم « كالوين» و  « كربس» و جزئيات آن ها همواره به صورت مقايسه اي مورد توجه طراحان سؤال‌هاي كنكور قرار مي‌گيرد.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6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در اين كتاب اين دو مطلب با بياني بسيار روشن و واضح مورد تجزيه و تحليل قرار گرفته است. </a:t>
            </a:r>
          </a:p>
          <a:p>
            <a:pPr algn="r" eaLnBrk="1" hangingPunct="1">
              <a:lnSpc>
                <a:spcPct val="16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چرخه‌هاي موجود در آن‌ها دسته بندي شده و در پايان به صورتي قابل درک  با هم مقایسه شده‌اند به طوری که در پايان دانش‌آموزان بر اين مباحث تسلط كامل پيدا مي‌كنند.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600" dirty="0" smtClean="0">
                <a:solidFill>
                  <a:schemeClr val="accent1"/>
                </a:solidFill>
                <a:cs typeface="B Titr" pitchFamily="2" charset="-78"/>
              </a:rPr>
              <a:t>اين كتاب براي دانش آموزان سال چهارم تجربي، داوطلبان كنكور و  المپياد زيست‌شناسي  بسيار مناسب است.</a:t>
            </a:r>
            <a:endParaRPr lang="fa-IR" sz="1100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ويروس 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6340475" cy="3997325"/>
          </a:xfrm>
          <a:noFill/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76275" y="1036638"/>
            <a:ext cx="7924800" cy="792162"/>
          </a:xfrm>
        </p:spPr>
        <p:txBody>
          <a:bodyPr/>
          <a:lstStyle/>
          <a:p>
            <a:pPr rtl="1" eaLnBrk="1" hangingPunct="1"/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قيمت كتاب: 1500                    			         تعداد صفحات:  40</a:t>
            </a:r>
            <a:endParaRPr lang="en-US" altLang="en-US" sz="200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20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ويژگي هاي كتاب ويروس ها وباكتري ها</a:t>
            </a:r>
            <a:endParaRPr lang="en-US" sz="1800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r" eaLnBrk="1" hangingPunct="1">
              <a:lnSpc>
                <a:spcPct val="20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اين مبحث علي رغم  آن كه به نظر مي‌رسد حفظي است، اما در چند سال اخير غالباً مورد توجه طراحان سؤال قرار گرفته است و بدون رسيدن به تسلط در دسته‌بندي و طبقه‌بندي آن‌ها امكان پاسخ‌گويي به سؤال‌ها بسيار كم خواهد بود.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در اين كتاب همه جزئيات مطالب استنباط و به خوبي دسته‌بندي شده  و هر جا كه لازم بوده  با ساير مباحث تلفيق شده است.</a:t>
            </a:r>
            <a:r>
              <a:rPr lang="fa-IR" sz="15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5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700" dirty="0" smtClean="0">
                <a:solidFill>
                  <a:schemeClr val="accent1"/>
                </a:solidFill>
                <a:cs typeface="B Titr" pitchFamily="2" charset="-78"/>
              </a:rPr>
              <a:t>اين كتاب براي دانش آموزان سال چهارم تجربي، داوطلبان كنكور و  المپياد زيست‌شناسي  بسيار مناسب است.</a:t>
            </a:r>
            <a:endParaRPr lang="fa-IR" sz="14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آغازيان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6413500" cy="3998913"/>
          </a:xfrm>
          <a:noFill/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609600" y="1036638"/>
            <a:ext cx="8001000" cy="639762"/>
          </a:xfrm>
        </p:spPr>
        <p:txBody>
          <a:bodyPr/>
          <a:lstStyle/>
          <a:p>
            <a:pPr rtl="1" eaLnBrk="1" hangingPunct="1"/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قيمت كتاب: 1500                                 		   تعداد صفحات:  48</a:t>
            </a:r>
            <a:endParaRPr lang="en-US" altLang="en-US" sz="200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16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ويژگي‌هاي كتاب آغازيان</a:t>
            </a:r>
            <a:endParaRPr lang="en-US" sz="1800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r" eaLnBrk="1" hangingPunct="1">
              <a:lnSpc>
                <a:spcPct val="16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اين مبحث شامل معرفي 14 شاخه آغازيان به همراه ويژ گي‌هاي بارز هر شاخه و مثال‌هاي متعددي از آنان است. </a:t>
            </a:r>
          </a:p>
          <a:p>
            <a:pPr algn="r" eaLnBrk="1" hangingPunct="1">
              <a:lnSpc>
                <a:spcPct val="16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مفاهيم و چرخه‌ها و تشابهات فراوان بين آن‌ها همواره توجه طراحان سؤال را به خود جلب مي‌كند و تعداد زياد سؤالات مطرح شده خود گوياي اين موضوع است.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در اين كتاب هر شاخه با بياني ساده و روشن توضيح داده شده و همه مطالب مربوط به آن از اول تا پايان مبحث در كنار هم گردآوري شده است. دسته بندي و جمع بندي مباحث و مقايسه چرخه زندگي آنان باعث مي‌شود دانش‌آموزان در پايان بر موضوع تسلط يابند.</a:t>
            </a:r>
            <a:r>
              <a:rPr lang="fa-IR" sz="14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1700" dirty="0" smtClean="0">
                <a:solidFill>
                  <a:schemeClr val="accent1"/>
                </a:solidFill>
                <a:cs typeface="B Titr" pitchFamily="2" charset="-78"/>
              </a:rPr>
              <a:t>اين كتاب براي دانش آموزان سال چهارم تجربي، داوطلبان كنكور و  المپياد زيست‌شناسي  بسيار مناسب است.</a:t>
            </a:r>
            <a:endParaRPr lang="fa-IR" sz="12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Dear-User\My Documents\تبليغ\قارچها\قارچها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1676400"/>
            <a:ext cx="5927725" cy="3997325"/>
          </a:xfrm>
          <a:noFill/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792162"/>
          </a:xfrm>
        </p:spPr>
        <p:txBody>
          <a:bodyPr/>
          <a:lstStyle/>
          <a:p>
            <a:pPr rtl="1" eaLnBrk="1" hangingPunct="1"/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قيمت كتاب: 1500                          		  تعداد صفحات:   40</a:t>
            </a:r>
            <a:endParaRPr lang="en-US" altLang="en-US" sz="200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185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ويژگي‌هاي كتاب قارچ‌ها</a:t>
            </a:r>
            <a:endParaRPr lang="fa-IR" sz="1800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r" eaLnBrk="1" hangingPunct="1">
              <a:lnSpc>
                <a:spcPct val="185000"/>
              </a:lnSpc>
              <a:buFont typeface="Arial" charset="0"/>
              <a:buNone/>
              <a:defRPr/>
            </a:pPr>
            <a:r>
              <a:rPr lang="fa-IR" sz="1700" dirty="0" smtClean="0">
                <a:solidFill>
                  <a:schemeClr val="bg1"/>
                </a:solidFill>
                <a:cs typeface="B Titr" pitchFamily="2" charset="-78"/>
              </a:rPr>
              <a:t>اين مبحث شامل معرفي شاخه‌هاي مختلف قارچ‌ها و چرخه توليد مثل جنسي و غير جنسي آنان كه بسيار مشابه بوده  و ذكر نمونه‌هاي متعددي از هر شاخه است. در چند سال اخير اين ويژگي‌ها منشاء طرح سوال‌هاي زيادي از اين مبحث شده است.</a:t>
            </a:r>
            <a:br>
              <a:rPr lang="fa-IR" sz="17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700" dirty="0" smtClean="0">
                <a:solidFill>
                  <a:schemeClr val="bg1"/>
                </a:solidFill>
                <a:cs typeface="B Titr" pitchFamily="2" charset="-78"/>
              </a:rPr>
              <a:t>در </a:t>
            </a:r>
            <a:r>
              <a:rPr lang="fa-IR" sz="1700" dirty="0">
                <a:solidFill>
                  <a:schemeClr val="bg1"/>
                </a:solidFill>
                <a:cs typeface="B Titr" pitchFamily="2" charset="-78"/>
              </a:rPr>
              <a:t>اين كتاب </a:t>
            </a:r>
            <a:r>
              <a:rPr lang="fa-IR" sz="1700" dirty="0" smtClean="0">
                <a:solidFill>
                  <a:schemeClr val="bg1"/>
                </a:solidFill>
                <a:cs typeface="B Titr" pitchFamily="2" charset="-78"/>
              </a:rPr>
              <a:t>ويژگي‌هاي هر شاخه ، چرخه‌هاي توليد مثل جنسي و غير جنسي آنان رسم شده و با بیانی ساده و گویا به خوبی دسته بندي ، مقايسه و جمع بندي شده‌اند.</a:t>
            </a:r>
            <a:br>
              <a:rPr lang="fa-IR" sz="17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500" dirty="0" smtClean="0">
                <a:solidFill>
                  <a:schemeClr val="accent1"/>
                </a:solidFill>
                <a:cs typeface="B Titr" pitchFamily="2" charset="-78"/>
              </a:rPr>
              <a:t>ا</a:t>
            </a:r>
            <a:r>
              <a:rPr lang="fa-IR" sz="1700" dirty="0" smtClean="0">
                <a:solidFill>
                  <a:schemeClr val="accent1"/>
                </a:solidFill>
                <a:cs typeface="B Titr" pitchFamily="2" charset="-78"/>
              </a:rPr>
              <a:t>ين كتاب براي دانش آموزان سال چهارم تجربي، داوطلبان كنكور و  المپياد زيست‌شناسي  بسيار مناسب است.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  <a:extLst/>
        </p:spPr>
        <p:txBody>
          <a:bodyPr>
            <a:noAutofit/>
          </a:bodyPr>
          <a:lstStyle/>
          <a:p>
            <a:pPr algn="ctr" rtl="1" eaLnBrk="1" hangingPunct="1">
              <a:lnSpc>
                <a:spcPct val="200000"/>
              </a:lnSpc>
              <a:buFont typeface="Arial" charset="0"/>
              <a:buNone/>
              <a:defRPr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هدف از توليد كتاب ”آموزش مفهومي زيست شناسي“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  <a:p>
            <a:pPr algn="r" rtl="1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1-تهيه كتابي كم‌حجم، ارزان و كوچك را مدنظر داشتيم تا دانش‌آموز به راحتي همه جا بتواند از آن استفاده كند. </a:t>
            </a: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2-تمامي دانش‌آموزان تجربي اظهار مي‌كنند فقط با حفظ خط به خط  كتاب درسي نمي‌توانند به سؤال‌هاي زيست‌شناسي پاسخ‌گو باشند.</a:t>
            </a: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3-دانش‌آموزاني مي‌توانند در درس زيست‌شناسي درصد بالايي كسب كنند كه، نكات قابل استنباط از متن كتاب را فهميده باشند.</a:t>
            </a:r>
            <a:b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 4- در هر كتاب مقطع دبيرستان چند مبحث بسيار مهم داريم كه هميشه مورد توجه طراحان سوال است.</a:t>
            </a:r>
            <a:b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 </a:t>
            </a:r>
            <a:b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endParaRPr lang="fa-I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  <a:extLst/>
        </p:spPr>
        <p:txBody>
          <a:bodyPr>
            <a:noAutofit/>
          </a:bodyPr>
          <a:lstStyle/>
          <a:p>
            <a:pPr algn="ctr" eaLnBrk="1" hangingPunct="1">
              <a:lnSpc>
                <a:spcPct val="190000"/>
              </a:lnSpc>
              <a:buFont typeface="Arial" charset="0"/>
              <a:buNone/>
              <a:defRPr/>
            </a:pPr>
            <a:r>
              <a:rPr lang="fa-IR" sz="2800" dirty="0" smtClean="0">
                <a:solidFill>
                  <a:schemeClr val="bg1"/>
                </a:solidFill>
                <a:cs typeface="B Titr" pitchFamily="2" charset="-78"/>
              </a:rPr>
              <a:t>ويژگي‌هاي كلي كتاب‌هاي</a:t>
            </a:r>
            <a:r>
              <a:rPr lang="fa-IR" sz="2800" dirty="0" smtClean="0"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”آموزش مفهومي زيست‌شناسي“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  <a:p>
            <a:pPr algn="r" eaLnBrk="1" hangingPunct="1">
              <a:lnSpc>
                <a:spcPct val="19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1- هر كتاب يك مبحث خاص</a:t>
            </a:r>
          </a:p>
          <a:p>
            <a:pPr algn="r" eaLnBrk="1" hangingPunct="1">
              <a:lnSpc>
                <a:spcPct val="19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2- آموزش مفهومي مبتني بر خط به خط كتاب درسي</a:t>
            </a:r>
            <a:b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 3- توضيح كامل شكل‌هاي كتاب در آن مبحث</a:t>
            </a:r>
            <a:b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4-  تلفيق هر مبحث با ساير مباحث ( جهت بالابردن توان پاسخ‌گويي به سؤال‌هاي تركيبي)  </a:t>
            </a:r>
          </a:p>
          <a:p>
            <a:pPr algn="r" eaLnBrk="1" hangingPunct="1">
              <a:lnSpc>
                <a:spcPct val="19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 5- كم حجم و بسيار ارزان (قابل استفاده در اوقات مرده)</a:t>
            </a:r>
          </a:p>
          <a:p>
            <a:pPr algn="r" eaLnBrk="1" hangingPunct="1">
              <a:lnSpc>
                <a:spcPct val="19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6- بررسي تست‌هاي كنكور سراسري و آزاد آن مبحث</a:t>
            </a:r>
            <a:r>
              <a:rPr lang="fa-I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/>
            </a:r>
            <a:br>
              <a:rPr lang="fa-I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r>
              <a:rPr lang="fa-I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 </a:t>
            </a:r>
            <a:br>
              <a:rPr lang="fa-I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endParaRPr lang="fa-IR" sz="1800" dirty="0" smtClean="0"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pPr rtl="1" eaLnBrk="1" hangingPunct="1"/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قيمت كتاب:     1500            </a:t>
            </a:r>
            <a:r>
              <a:rPr lang="en-US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			</a:t>
            </a:r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  تعداد صفحات:   48</a:t>
            </a:r>
            <a:endParaRPr lang="en-US" altLang="en-US" sz="200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5123" name="Picture 1" descr="گردش مواد 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1752600"/>
            <a:ext cx="5562600" cy="39989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ويژگي‌هاي كتاب گردش مواد در جانوران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  <a:p>
            <a:pPr algn="r" rtl="1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اين مبحث يكي از مهم‌ترين و حجيم‌ترين مباحث زيست شناسي سال دوم است كه بيش‌ترين نمره را در امتحانات مدرسه و بيش‌ترين تست را در كنكورهاي سراسري و آزاد را به خود اختصاص داده است.</a:t>
            </a:r>
          </a:p>
          <a:p>
            <a:pPr algn="r" rtl="1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در اين كتاب مباحث به طور بسيار مناسبي دسته بندي شده و با بياني ساده و گويا جمع بندي شده‌اند به طوري كه در پايان دانش‌آموزان با خاطري آسوده بر اين مبحث سنگين تسلط پيدا مي كنند.</a:t>
            </a:r>
          </a:p>
          <a:p>
            <a:pPr algn="r" rtl="1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accent1"/>
                </a:solidFill>
                <a:cs typeface="B Titr" pitchFamily="2" charset="-78"/>
              </a:rPr>
              <a:t>اين كتاب براي دانش آموزان سال دوم  و چهارم تجربي، داوطلبان كنكور و داوطلبان المپياد زيست‌شناسي  بسيار مناسب است.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endParaRPr lang="fa-IR" sz="11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حركت 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2050" y="1639888"/>
            <a:ext cx="6686550" cy="3998912"/>
          </a:xfrm>
          <a:noFill/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924800" cy="762000"/>
          </a:xfrm>
        </p:spPr>
        <p:txBody>
          <a:bodyPr/>
          <a:lstStyle/>
          <a:p>
            <a:pPr rtl="1" eaLnBrk="1" hangingPunct="1"/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قيمت كتاب:   1500                        </a:t>
            </a:r>
            <a:r>
              <a:rPr lang="en-US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		</a:t>
            </a:r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  تعداد صفحات:   40</a:t>
            </a:r>
            <a:endParaRPr lang="en-US" altLang="en-US" sz="200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ويژگي هاي كتاب حركت</a:t>
            </a:r>
            <a:endParaRPr lang="en-US" sz="1500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5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اين مبحث يكي از مباحث مهم از زيست‌شناسي سال دوم است. در متن درس علاوه بر نكات فراوان و مبهم، شكل‌هاي با اهميتي وجود دارد كه كمتر‌ در مورد آن‌ها بحث شده است در حالي كه در بيش‌تر‌ مواقع مورد سؤال قرار مي‌گيرند.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در اين كتاب مباحث و  به خصوص شكل‌هاي موجود در متن درس با بياني ساده و گويا دسته‌بندي و </a:t>
            </a: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جمع بندي شده‌اند  كه باعث فهم درست موضوع مي‌شود.</a:t>
            </a: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این کتاب برای دانش آموزان سال دوم ، چهارم تجربی ، داوطلبان کنکور و الم÷یاد زیست نشاسی بسیار مناسب است.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rtl="1" eaLnBrk="1" hangingPunct="1"/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قيمت كتاب: 2000     	    </a:t>
            </a:r>
            <a:r>
              <a:rPr lang="fa-IR" altLang="en-US" sz="2400" smtClean="0">
                <a:solidFill>
                  <a:schemeClr val="bg1"/>
                </a:solidFill>
                <a:cs typeface="B Titr" panose="00000700000000000000" pitchFamily="2" charset="-78"/>
              </a:rPr>
              <a:t> 			 </a:t>
            </a:r>
            <a:r>
              <a:rPr lang="fa-IR" altLang="en-US" sz="2000" smtClean="0">
                <a:solidFill>
                  <a:schemeClr val="bg1"/>
                </a:solidFill>
                <a:cs typeface="B Titr" panose="00000700000000000000" pitchFamily="2" charset="-78"/>
              </a:rPr>
              <a:t>تعداد صفحات:  72		</a:t>
            </a:r>
            <a:endParaRPr lang="en-US" altLang="en-US" sz="200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9219" name="Picture 1" descr=" ميتوز و ميوز 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7100888" cy="399891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extLst/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ويژگي هاي كتاب ماده ژنتيك ، تقسيم ميتوز و ميوز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3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ارتباط بسيار نزديك اين مبحث با مبحث ژنتيك، نقش پيش نيازي آن براي ژنتيك  و نيز طرح تعداد زيادي سؤال به صورت مستقل از اين مبحث نشان‌دهنده ي اهميت فوق العاده اين مبحث  است. 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در اين كتاب با بياني ساده، گويا و روشن و به دور از فرمول هاي رياضي و آماري، با</a:t>
            </a:r>
            <a:r>
              <a:rPr lang="fa-IR" sz="1800" dirty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استفاده از</a:t>
            </a:r>
          </a:p>
          <a:p>
            <a:pPr algn="r" eaLnBrk="1" hangingPunct="1">
              <a:lnSpc>
                <a:spcPct val="180000"/>
              </a:lnSpc>
              <a:buFont typeface="Arial" charset="0"/>
              <a:buNone/>
              <a:defRPr/>
            </a:pP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شكل‌های واضحي مطلب به خوبي توضيح داده شده است و دانش‌آموزان را از محاسبات رياضي  بي‌نياز مي كند.</a:t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accent1"/>
                </a:solidFill>
                <a:cs typeface="B Titr" pitchFamily="2" charset="-78"/>
              </a:rPr>
              <a:t>اين كتاب براي دانش آموزان سال سوم ، سال چهارم تجربي، داوطلبان كنكور و المپياد زيست‌شناسي  بسيار مناسب است.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</a:br>
            <a:endParaRPr lang="fa-IR" sz="12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605</Words>
  <Application>Microsoft Office PowerPoint</Application>
  <PresentationFormat>On-screen Show (4:3)</PresentationFormat>
  <Paragraphs>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B Titr</vt:lpstr>
      <vt:lpstr>Office Theme</vt:lpstr>
      <vt:lpstr>PowerPoint Presentation</vt:lpstr>
      <vt:lpstr>PowerPoint Presentation</vt:lpstr>
      <vt:lpstr>PowerPoint Presentation</vt:lpstr>
      <vt:lpstr>قيمت كتاب:     1500                 تعداد صفحات:   48</vt:lpstr>
      <vt:lpstr>PowerPoint Presentation</vt:lpstr>
      <vt:lpstr>قيمت كتاب:   1500                            تعداد صفحات:   40</vt:lpstr>
      <vt:lpstr>PowerPoint Presentation</vt:lpstr>
      <vt:lpstr>قيمت كتاب: 2000               تعداد صفحات:  72  </vt:lpstr>
      <vt:lpstr>PowerPoint Presentation</vt:lpstr>
      <vt:lpstr>قيمت كتاب:  2000        تعداد صفحات:64</vt:lpstr>
      <vt:lpstr>PowerPoint Presentation</vt:lpstr>
      <vt:lpstr>قيمت كتاب:    2000                                   تعداد صفحات:  72</vt:lpstr>
      <vt:lpstr>PowerPoint Presentation</vt:lpstr>
      <vt:lpstr>قيمت كتاب: 1500                                تعداد صفحات:  40</vt:lpstr>
      <vt:lpstr>PowerPoint Presentation</vt:lpstr>
      <vt:lpstr>قيمت كتاب: 1500                                      تعداد صفحات:  48</vt:lpstr>
      <vt:lpstr>PowerPoint Presentation</vt:lpstr>
      <vt:lpstr>قيمت كتاب: 1500                              تعداد صفحات:   40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Sep Skn</dc:creator>
  <cp:lastModifiedBy>Sep Skn</cp:lastModifiedBy>
  <cp:revision>65</cp:revision>
  <dcterms:created xsi:type="dcterms:W3CDTF">2006-08-16T00:00:00Z</dcterms:created>
  <dcterms:modified xsi:type="dcterms:W3CDTF">2016-04-18T09:32:42Z</dcterms:modified>
</cp:coreProperties>
</file>