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75" r:id="rId3"/>
    <p:sldId id="258" r:id="rId4"/>
    <p:sldId id="27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F0D9-6971-4A75-AD27-D7E7EE6DA5CC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D6142-00EB-4ABE-9EA8-0623103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33404" y="1671033"/>
            <a:ext cx="784323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6000" dirty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  </a:t>
            </a:r>
            <a:r>
              <a:rPr lang="fa-IR" sz="8000" dirty="0">
                <a:solidFill>
                  <a:srgbClr val="002060"/>
                </a:solidFill>
                <a:latin typeface="Lucida Sans Unicode" pitchFamily="34" charset="0"/>
                <a:cs typeface="B Titr" pitchFamily="2" charset="-78"/>
              </a:rPr>
              <a:t>کتاب نوروز </a:t>
            </a:r>
            <a:endParaRPr lang="fa-IR" sz="8000" dirty="0" smtClean="0">
              <a:solidFill>
                <a:srgbClr val="002060"/>
              </a:solidFill>
              <a:latin typeface="Lucida Sans Unicode" pitchFamily="34" charset="0"/>
              <a:cs typeface="B Titr" pitchFamily="2" charset="-78"/>
            </a:endParaRPr>
          </a:p>
          <a:p>
            <a:pPr algn="r" rtl="1">
              <a:defRPr/>
            </a:pPr>
            <a:endParaRPr lang="fa-IR" sz="7200" dirty="0">
              <a:solidFill>
                <a:schemeClr val="bg2">
                  <a:lumMod val="25000"/>
                </a:schemeClr>
              </a:solidFill>
              <a:latin typeface="Lucida Sans Unicode" pitchFamily="34" charset="0"/>
              <a:cs typeface="B Titr" pitchFamily="2" charset="-78"/>
            </a:endParaRPr>
          </a:p>
          <a:p>
            <a:pPr rtl="1">
              <a:defRPr/>
            </a:pPr>
            <a:r>
              <a:rPr lang="fa-IR" sz="8000" dirty="0" smtClean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</a:t>
            </a:r>
            <a:r>
              <a:rPr lang="fa-IR" sz="8000" dirty="0" smtClean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  <a:cs typeface="B Titr" pitchFamily="2" charset="-78"/>
              </a:rPr>
              <a:t>سو</a:t>
            </a:r>
            <a:r>
              <a:rPr lang="fa-IR" sz="8000" dirty="0" smtClean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  <a:cs typeface="B Titr" pitchFamily="2" charset="-78"/>
              </a:rPr>
              <a:t>م ‌تجربی</a:t>
            </a:r>
            <a:endParaRPr lang="en-US" sz="8000" dirty="0" smtClean="0">
              <a:solidFill>
                <a:schemeClr val="accent2">
                  <a:lumMod val="50000"/>
                </a:schemeClr>
              </a:solidFill>
              <a:latin typeface="Lucida Sans Unicode" pitchFamily="34" charset="0"/>
              <a:cs typeface="B Titr" pitchFamily="2" charset="-78"/>
            </a:endParaRPr>
          </a:p>
        </p:txBody>
      </p:sp>
      <p:pic>
        <p:nvPicPr>
          <p:cNvPr id="9219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42" y="528033"/>
            <a:ext cx="1609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76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>
                <a:solidFill>
                  <a:schemeClr val="accent2">
                    <a:lumMod val="50000"/>
                  </a:schemeClr>
                </a:solidFill>
                <a:cs typeface="B Titr" panose="00000700000000000000" pitchFamily="2" charset="-78"/>
              </a:rPr>
              <a:t>ضریب تناسب و توازن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917427" cy="3880773"/>
          </a:xfrm>
        </p:spPr>
        <p:txBody>
          <a:bodyPr/>
          <a:lstStyle/>
          <a:p>
            <a:pPr marL="0" indent="0" algn="ctr">
              <a:buNone/>
            </a:pP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800 تست و سوال </a:t>
            </a: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برگزیده از </a:t>
            </a: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4 درس </a:t>
            </a: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اختصاصی</a:t>
            </a:r>
          </a:p>
          <a:p>
            <a:pPr marL="0" indent="0" algn="ctr">
              <a:buNone/>
            </a:pP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400 سوال تشریحی + 400 پرسش چهارگزینه ای</a:t>
            </a:r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fa-IR" sz="1200" dirty="0" smtClean="0"/>
          </a:p>
          <a:p>
            <a:endParaRPr lang="fa-IR" sz="1100" dirty="0"/>
          </a:p>
          <a:p>
            <a:pPr marL="0" indent="0" algn="ctr">
              <a:buNone/>
            </a:pPr>
            <a:r>
              <a:rPr lang="fa-IR" sz="4000" dirty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  <a:t> تست کنکور  = </a:t>
            </a:r>
            <a:r>
              <a:rPr lang="fa-IR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19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 سوال و تست 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کتاب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428" y="2100218"/>
            <a:ext cx="9311425" cy="3785427"/>
          </a:xfrm>
        </p:spPr>
        <p:txBody>
          <a:bodyPr>
            <a:noAutofit/>
          </a:bodyPr>
          <a:lstStyle/>
          <a:p>
            <a:pPr marL="365760" indent="-256032" algn="r" rtl="1">
              <a:buNone/>
              <a:defRPr/>
            </a:pPr>
            <a:endParaRPr lang="fa-IR" sz="23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cs typeface="B Titr" pitchFamily="2" charset="-78"/>
            </a:endParaRPr>
          </a:p>
          <a:p>
            <a:pPr marL="109728" indent="0" algn="ctr" rtl="1">
              <a:buNone/>
              <a:defRPr/>
            </a:pP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کتاب نوروز را در دو دوره 5 روزه تمرین کنید (مجموعاً 10 روز</a:t>
            </a: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)</a:t>
            </a:r>
          </a:p>
          <a:p>
            <a:pPr marL="0" indent="0" algn="ctr" rtl="1">
              <a:buNone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ar-SA" sz="2800" dirty="0">
                <a:solidFill>
                  <a:srgbClr val="002060"/>
                </a:solidFill>
                <a:cs typeface="B Titr" panose="00000700000000000000" pitchFamily="2" charset="-78"/>
              </a:rPr>
              <a:t>اگر در ایام نوروز روزی 80 سوال تمرین کنید و برای هر سوال 3 </a:t>
            </a:r>
            <a:r>
              <a:rPr lang="ar-SA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دقیقه</a:t>
            </a:r>
            <a:endParaRPr lang="fa-IR" sz="2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2800" dirty="0">
                <a:solidFill>
                  <a:srgbClr val="002060"/>
                </a:solidFill>
                <a:cs typeface="B Titr" panose="00000700000000000000" pitchFamily="2" charset="-78"/>
              </a:rPr>
              <a:t>وقت بگذارید روزانه 240 دقیقه (4 ساعت) صرف تمرین سوال‌ها و </a:t>
            </a:r>
            <a:endParaRPr lang="fa-IR" sz="2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پرسش‌های </a:t>
            </a:r>
            <a:r>
              <a:rPr lang="ar-SA" sz="2800" dirty="0">
                <a:solidFill>
                  <a:srgbClr val="002060"/>
                </a:solidFill>
                <a:cs typeface="B Titr" panose="00000700000000000000" pitchFamily="2" charset="-78"/>
              </a:rPr>
              <a:t>کلیدی و برگزیده خواهید کرد.</a:t>
            </a:r>
            <a:endParaRPr lang="en-US" sz="28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365760" indent="-256032" algn="ctr">
              <a:buNone/>
              <a:defRPr/>
            </a:pPr>
            <a:endParaRPr lang="fa-IR" sz="2300" dirty="0"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7104" y="734857"/>
            <a:ext cx="8229600" cy="1143000"/>
          </a:xfrm>
        </p:spPr>
        <p:txBody>
          <a:bodyPr/>
          <a:lstStyle/>
          <a:p>
            <a:pPr algn="ctr" rtl="1"/>
            <a:r>
              <a:rPr lang="fa-IR" sz="48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برنامه زمانی استفاده از کتاب نوروز</a:t>
            </a:r>
            <a:endParaRPr lang="en-US" sz="4800" dirty="0"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1024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13" y="377670"/>
            <a:ext cx="130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97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ویژگی مهم</a:t>
            </a:r>
            <a:endParaRPr lang="en-US" sz="6000" dirty="0">
              <a:solidFill>
                <a:schemeClr val="accent5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69" y="2538413"/>
            <a:ext cx="9198980" cy="388077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وجود مباحث اصلی ، سوالات مهم با حجم محدود از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ویژگی های بارز این کتاب می باشدو به دانش‌آموز کمک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می کند</a:t>
            </a:r>
            <a:r>
              <a:rPr lang="en-US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بازه زمانی مشخص و محدود جمع بندی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مناسبی از مباحث درسی داشته باشد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2" y="231776"/>
            <a:ext cx="13589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45464" y="632834"/>
            <a:ext cx="74782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sz="60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نوروز </a:t>
            </a:r>
            <a:r>
              <a:rPr lang="fa-IR" sz="48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سو</a:t>
            </a:r>
            <a:r>
              <a:rPr lang="fa-IR" sz="48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م </a:t>
            </a:r>
            <a:r>
              <a:rPr lang="fa-IR" sz="48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تجربی</a:t>
            </a:r>
            <a:endParaRPr lang="fa-IR" sz="4800" b="1" dirty="0">
              <a:solidFill>
                <a:schemeClr val="accent4">
                  <a:lumMod val="50000"/>
                </a:schemeClr>
              </a:solidFill>
              <a:latin typeface="Lucida Sans Unicode" panose="020B060203050402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18641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08018"/>
              </p:ext>
            </p:extLst>
          </p:nvPr>
        </p:nvGraphicFramePr>
        <p:xfrm>
          <a:off x="759854" y="2292439"/>
          <a:ext cx="8631931" cy="3412803"/>
        </p:xfrm>
        <a:graphic>
          <a:graphicData uri="http://schemas.openxmlformats.org/drawingml/2006/table">
            <a:tbl>
              <a:tblPr rtl="1"/>
              <a:tblGrid>
                <a:gridCol w="2782807"/>
                <a:gridCol w="1856673"/>
                <a:gridCol w="3992451"/>
              </a:tblGrid>
              <a:tr h="12321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نام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کد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تعداد سوال در هر درس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59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سوم </a:t>
                      </a: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تجربی جلد اول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6434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ریاضی (3)                           200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زیست شناسی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(2)                200   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فیزیک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(3)                           200  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شیمی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(3)                             200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0468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سوم </a:t>
                      </a: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تجربی جلد دوم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6441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61409" cy="164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1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180" y="3452341"/>
            <a:ext cx="6569822" cy="2000264"/>
          </a:xfrm>
          <a:ln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65760" indent="-256032" algn="ctr">
              <a:buNone/>
              <a:defRPr/>
            </a:pPr>
            <a:r>
              <a:rPr lang="fa-IR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itr" pitchFamily="2" charset="-78"/>
              </a:rPr>
              <a:t>موفق باشید</a:t>
            </a:r>
          </a:p>
        </p:txBody>
      </p:sp>
      <p:pic>
        <p:nvPicPr>
          <p:cNvPr id="18435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8" y="309093"/>
            <a:ext cx="2071688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141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Roya</vt:lpstr>
      <vt:lpstr>B Titr</vt:lpstr>
      <vt:lpstr>Calibri</vt:lpstr>
      <vt:lpstr>Lucida Sans Unicode</vt:lpstr>
      <vt:lpstr>Tahoma</vt:lpstr>
      <vt:lpstr>Trebuchet MS</vt:lpstr>
      <vt:lpstr>Wingdings 3</vt:lpstr>
      <vt:lpstr>Facet</vt:lpstr>
      <vt:lpstr>PowerPoint Presentation</vt:lpstr>
      <vt:lpstr>ضریب تناسب و توازن</vt:lpstr>
      <vt:lpstr>برنامه زمانی استفاده از کتاب نوروز</vt:lpstr>
      <vt:lpstr>ویژگی مهم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Afshar</dc:creator>
  <cp:lastModifiedBy>Afshar</cp:lastModifiedBy>
  <cp:revision>84</cp:revision>
  <dcterms:created xsi:type="dcterms:W3CDTF">2015-02-01T12:10:43Z</dcterms:created>
  <dcterms:modified xsi:type="dcterms:W3CDTF">2017-01-16T08:20:01Z</dcterms:modified>
</cp:coreProperties>
</file>