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116" r:id="rId1"/>
  </p:sldMasterIdLst>
  <p:sldIdLst>
    <p:sldId id="256" r:id="rId2"/>
    <p:sldId id="314" r:id="rId3"/>
    <p:sldId id="315" r:id="rId4"/>
    <p:sldId id="303" r:id="rId5"/>
    <p:sldId id="308" r:id="rId6"/>
    <p:sldId id="309" r:id="rId7"/>
    <p:sldId id="310" r:id="rId8"/>
    <p:sldId id="311" r:id="rId9"/>
    <p:sldId id="312" r:id="rId10"/>
    <p:sldId id="313" r:id="rId11"/>
    <p:sldId id="316" r:id="rId12"/>
    <p:sldId id="286" r:id="rId13"/>
    <p:sldId id="285" r:id="rId14"/>
    <p:sldId id="317" r:id="rId15"/>
    <p:sldId id="291" r:id="rId16"/>
    <p:sldId id="292" r:id="rId17"/>
    <p:sldId id="293" r:id="rId18"/>
    <p:sldId id="288" r:id="rId19"/>
    <p:sldId id="279" r:id="rId20"/>
    <p:sldId id="318" r:id="rId21"/>
    <p:sldId id="306" r:id="rId22"/>
    <p:sldId id="305" r:id="rId23"/>
    <p:sldId id="319" r:id="rId24"/>
    <p:sldId id="294" r:id="rId25"/>
    <p:sldId id="295" r:id="rId26"/>
    <p:sldId id="296" r:id="rId27"/>
    <p:sldId id="297" r:id="rId28"/>
    <p:sldId id="320" r:id="rId29"/>
    <p:sldId id="321" r:id="rId30"/>
    <p:sldId id="299" r:id="rId31"/>
    <p:sldId id="322" r:id="rId32"/>
    <p:sldId id="323" r:id="rId33"/>
    <p:sldId id="324" r:id="rId34"/>
  </p:sldIdLst>
  <p:sldSz cx="9144000" cy="6858000" type="screen4x3"/>
  <p:notesSz cx="7099300" cy="10234613"/>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874" autoAdjust="0"/>
    <p:restoredTop sz="92233" autoAdjust="0"/>
  </p:normalViewPr>
  <p:slideViewPr>
    <p:cSldViewPr>
      <p:cViewPr>
        <p:scale>
          <a:sx n="66" d="100"/>
          <a:sy n="66" d="100"/>
        </p:scale>
        <p:origin x="-1410" y="-30"/>
      </p:cViewPr>
      <p:guideLst>
        <p:guide orient="horz" pos="2160"/>
        <p:guide pos="2880"/>
      </p:guideLst>
    </p:cSldViewPr>
  </p:slideViewPr>
  <p:outlineViewPr>
    <p:cViewPr>
      <p:scale>
        <a:sx n="33" d="100"/>
        <a:sy n="33" d="100"/>
      </p:scale>
      <p:origin x="0" y="66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5F2623C-85BF-48D3-A67F-E577CD359F0D}" type="datetimeFigureOut">
              <a:rPr lang="fa-IR" smtClean="0"/>
              <a:pPr/>
              <a:t>1439/03/22</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F5C9B158-1781-4845-BC6F-6B61AACDAAB6}"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F2623C-85BF-48D3-A67F-E577CD359F0D}" type="datetimeFigureOut">
              <a:rPr lang="fa-IR" smtClean="0"/>
              <a:pPr/>
              <a:t>1439/03/22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5C9B158-1781-4845-BC6F-6B61AACDAAB6}" type="slidenum">
              <a:rPr lang="fa-IR" smtClean="0"/>
              <a:pPr/>
              <a:t>‹#›</a:t>
            </a:fld>
            <a:endParaRPr lang="fa-IR"/>
          </a:p>
        </p:txBody>
      </p:sp>
    </p:spTree>
  </p:cSld>
  <p:clrMapOvr>
    <a:masterClrMapping/>
  </p:clrMapOvr>
  <p:transition>
    <p:wipe dir="d"/>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F2623C-85BF-48D3-A67F-E577CD359F0D}" type="datetimeFigureOut">
              <a:rPr lang="fa-IR" smtClean="0"/>
              <a:pPr/>
              <a:t>1439/03/22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5C9B158-1781-4845-BC6F-6B61AACDAAB6}" type="slidenum">
              <a:rPr lang="fa-IR" smtClean="0"/>
              <a:pPr/>
              <a:t>‹#›</a:t>
            </a:fld>
            <a:endParaRPr lang="fa-IR"/>
          </a:p>
        </p:txBody>
      </p:sp>
    </p:spTree>
  </p:cSld>
  <p:clrMapOvr>
    <a:masterClrMapping/>
  </p:clrMapOvr>
  <p:transition>
    <p:wipe dir="d"/>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F2623C-85BF-48D3-A67F-E577CD359F0D}" type="datetimeFigureOut">
              <a:rPr lang="fa-IR" smtClean="0"/>
              <a:pPr/>
              <a:t>1439/03/22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5C9B158-1781-4845-BC6F-6B61AACDAAB6}" type="slidenum">
              <a:rPr lang="fa-IR" smtClean="0"/>
              <a:pPr/>
              <a:t>‹#›</a:t>
            </a:fld>
            <a:endParaRPr lang="fa-IR"/>
          </a:p>
        </p:txBody>
      </p:sp>
    </p:spTree>
  </p:cSld>
  <p:clrMapOvr>
    <a:masterClrMapping/>
  </p:clrMapOvr>
  <p:transition>
    <p:wipe dir="d"/>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5F2623C-85BF-48D3-A67F-E577CD359F0D}" type="datetimeFigureOut">
              <a:rPr lang="fa-IR" smtClean="0"/>
              <a:pPr/>
              <a:t>1439/03/22</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F5C9B158-1781-4845-BC6F-6B61AACDAAB6}"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transition>
    <p:wipe dir="d"/>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5F2623C-85BF-48D3-A67F-E577CD359F0D}" type="datetimeFigureOut">
              <a:rPr lang="fa-IR" smtClean="0"/>
              <a:pPr/>
              <a:t>1439/03/22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5C9B158-1781-4845-BC6F-6B61AACDAAB6}" type="slidenum">
              <a:rPr lang="fa-IR" smtClean="0"/>
              <a:pPr/>
              <a:t>‹#›</a:t>
            </a:fld>
            <a:endParaRPr lang="fa-IR"/>
          </a:p>
        </p:txBody>
      </p:sp>
    </p:spTree>
  </p:cSld>
  <p:clrMapOvr>
    <a:masterClrMapping/>
  </p:clrMapOvr>
  <p:transition>
    <p:wipe dir="d"/>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5F2623C-85BF-48D3-A67F-E577CD359F0D}" type="datetimeFigureOut">
              <a:rPr lang="fa-IR" smtClean="0"/>
              <a:pPr/>
              <a:t>1439/03/22</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F5C9B158-1781-4845-BC6F-6B61AACDAAB6}" type="slidenum">
              <a:rPr lang="fa-IR" smtClean="0"/>
              <a:pPr/>
              <a:t>‹#›</a:t>
            </a:fld>
            <a:endParaRPr lang="fa-IR"/>
          </a:p>
        </p:txBody>
      </p:sp>
    </p:spTree>
  </p:cSld>
  <p:clrMapOvr>
    <a:masterClrMapping/>
  </p:clrMapOvr>
  <p:transition>
    <p:wipe dir="d"/>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5F2623C-85BF-48D3-A67F-E577CD359F0D}" type="datetimeFigureOut">
              <a:rPr lang="fa-IR" smtClean="0"/>
              <a:pPr/>
              <a:t>1439/03/22</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F5C9B158-1781-4845-BC6F-6B61AACDAAB6}" type="slidenum">
              <a:rPr lang="fa-IR" smtClean="0"/>
              <a:pPr/>
              <a:t>‹#›</a:t>
            </a:fld>
            <a:endParaRPr lang="fa-IR"/>
          </a:p>
        </p:txBody>
      </p:sp>
    </p:spTree>
  </p:cSld>
  <p:clrMapOvr>
    <a:masterClrMapping/>
  </p:clrMapOvr>
  <p:transition>
    <p:wipe dir="d"/>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F2623C-85BF-48D3-A67F-E577CD359F0D}" type="datetimeFigureOut">
              <a:rPr lang="fa-IR" smtClean="0"/>
              <a:pPr/>
              <a:t>1439/03/22</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F5C9B158-1781-4845-BC6F-6B61AACDAAB6}" type="slidenum">
              <a:rPr lang="fa-IR" smtClean="0"/>
              <a:pPr/>
              <a:t>‹#›</a:t>
            </a:fld>
            <a:endParaRPr lang="fa-IR"/>
          </a:p>
        </p:txBody>
      </p:sp>
    </p:spTree>
  </p:cSld>
  <p:clrMapOvr>
    <a:masterClrMapping/>
  </p:clrMapOvr>
  <p:transition>
    <p:wipe di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5F2623C-85BF-48D3-A67F-E577CD359F0D}" type="datetimeFigureOut">
              <a:rPr lang="fa-IR" smtClean="0"/>
              <a:pPr/>
              <a:t>1439/03/22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F5C9B158-1781-4845-BC6F-6B61AACDAAB6}" type="slidenum">
              <a:rPr lang="fa-IR" smtClean="0"/>
              <a:pPr/>
              <a:t>‹#›</a:t>
            </a:fld>
            <a:endParaRPr lang="fa-IR"/>
          </a:p>
        </p:txBody>
      </p:sp>
    </p:spTree>
  </p:cSld>
  <p:clrMapOvr>
    <a:masterClrMapping/>
  </p:clrMapOvr>
  <p:transition>
    <p:wipe dir="d"/>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5F2623C-85BF-48D3-A67F-E577CD359F0D}" type="datetimeFigureOut">
              <a:rPr lang="fa-IR" smtClean="0"/>
              <a:pPr/>
              <a:t>1439/03/22</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F5C9B158-1781-4845-BC6F-6B61AACDAAB6}" type="slidenum">
              <a:rPr lang="fa-IR" smtClean="0"/>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transition>
    <p:wipe dir="d"/>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5F2623C-85BF-48D3-A67F-E577CD359F0D}" type="datetimeFigureOut">
              <a:rPr lang="fa-IR" smtClean="0"/>
              <a:pPr/>
              <a:t>1439/03/22</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5C9B158-1781-4845-BC6F-6B61AACDAAB6}" type="slidenum">
              <a:rPr lang="fa-IR" smtClean="0"/>
              <a:pPr/>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4117" r:id="rId1"/>
    <p:sldLayoutId id="2147484118" r:id="rId2"/>
    <p:sldLayoutId id="2147484119" r:id="rId3"/>
    <p:sldLayoutId id="2147484120" r:id="rId4"/>
    <p:sldLayoutId id="2147484121" r:id="rId5"/>
    <p:sldLayoutId id="2147484122" r:id="rId6"/>
    <p:sldLayoutId id="2147484123" r:id="rId7"/>
    <p:sldLayoutId id="2147484124" r:id="rId8"/>
    <p:sldLayoutId id="2147484125" r:id="rId9"/>
    <p:sldLayoutId id="2147484126" r:id="rId10"/>
    <p:sldLayoutId id="2147484127" r:id="rId11"/>
  </p:sldLayoutIdLst>
  <p:transition>
    <p:wipe dir="d"/>
  </p:transition>
  <p:timing>
    <p:tnLst>
      <p:par>
        <p:cTn id="1" dur="indefinite" restart="never" nodeType="tmRoot"/>
      </p:par>
    </p:tnLst>
  </p:timing>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286380" y="571480"/>
            <a:ext cx="4357718" cy="4000528"/>
          </a:xfrm>
        </p:spPr>
        <p:txBody>
          <a:bodyPr>
            <a:normAutofit/>
          </a:bodyPr>
          <a:lstStyle/>
          <a:p>
            <a:pPr algn="ctr">
              <a:lnSpc>
                <a:spcPct val="200000"/>
              </a:lnSpc>
            </a:pPr>
            <a:r>
              <a:rPr lang="fa-IR" sz="3200" dirty="0" smtClean="0">
                <a:solidFill>
                  <a:schemeClr val="bg1"/>
                </a:solidFill>
                <a:cs typeface="B Titr" pitchFamily="2" charset="-78"/>
              </a:rPr>
              <a:t>كد كتاب: 6963</a:t>
            </a:r>
          </a:p>
          <a:p>
            <a:pPr algn="ctr">
              <a:lnSpc>
                <a:spcPct val="200000"/>
              </a:lnSpc>
            </a:pPr>
            <a:r>
              <a:rPr lang="fa-IR" sz="3200" dirty="0" smtClean="0">
                <a:solidFill>
                  <a:schemeClr val="bg1"/>
                </a:solidFill>
                <a:cs typeface="B Titr" pitchFamily="2" charset="-78"/>
              </a:rPr>
              <a:t>قيمت: 35000 تومان</a:t>
            </a:r>
          </a:p>
        </p:txBody>
      </p:sp>
      <p:sp>
        <p:nvSpPr>
          <p:cNvPr id="5" name="Subtitle 4"/>
          <p:cNvSpPr>
            <a:spLocks noGrp="1"/>
          </p:cNvSpPr>
          <p:nvPr>
            <p:ph type="subTitle" idx="1"/>
          </p:nvPr>
        </p:nvSpPr>
        <p:spPr/>
        <p:txBody>
          <a:bodyPr/>
          <a:lstStyle/>
          <a:p>
            <a:endParaRPr lang="fa-IR" dirty="0"/>
          </a:p>
        </p:txBody>
      </p:sp>
      <p:sp>
        <p:nvSpPr>
          <p:cNvPr id="8" name="Subtitle 2"/>
          <p:cNvSpPr txBox="1">
            <a:spLocks/>
          </p:cNvSpPr>
          <p:nvPr/>
        </p:nvSpPr>
        <p:spPr>
          <a:xfrm>
            <a:off x="5214942" y="3786190"/>
            <a:ext cx="4357718" cy="4000528"/>
          </a:xfrm>
          <a:prstGeom prst="rect">
            <a:avLst/>
          </a:prstGeom>
        </p:spPr>
        <p:txBody>
          <a:bodyPr vert="horz" lIns="0" rIns="18288">
            <a:normAutofit/>
          </a:bodyPr>
          <a:lstStyle/>
          <a:p>
            <a:pPr marL="0" marR="45720" lvl="0" indent="0" algn="ctr" defTabSz="914400" rtl="1" eaLnBrk="1" fontAlgn="auto" latinLnBrk="0" hangingPunct="1">
              <a:lnSpc>
                <a:spcPct val="200000"/>
              </a:lnSpc>
              <a:spcBef>
                <a:spcPct val="20000"/>
              </a:spcBef>
              <a:spcAft>
                <a:spcPts val="0"/>
              </a:spcAft>
              <a:buClr>
                <a:schemeClr val="accent3"/>
              </a:buClr>
              <a:buSzPct val="95000"/>
              <a:buFont typeface="Wingdings 2"/>
              <a:buNone/>
              <a:tabLst/>
              <a:defRPr/>
            </a:pPr>
            <a:r>
              <a:rPr kumimoji="0" lang="fa-IR" sz="3200" b="0" i="0" u="none" strike="noStrike" kern="1200" cap="none" spc="0" normalizeH="0" baseline="0" noProof="0" dirty="0" smtClean="0">
                <a:ln>
                  <a:noFill/>
                </a:ln>
                <a:solidFill>
                  <a:schemeClr val="bg1"/>
                </a:solidFill>
                <a:effectLst/>
                <a:uLnTx/>
                <a:uFillTx/>
                <a:latin typeface="+mn-lt"/>
                <a:ea typeface="+mn-ea"/>
                <a:cs typeface="B Titr" pitchFamily="2" charset="-78"/>
              </a:rPr>
              <a:t>كد كتاب: 6964</a:t>
            </a:r>
          </a:p>
          <a:p>
            <a:pPr marL="0" marR="45720" lvl="0" indent="0" algn="ctr" defTabSz="914400" rtl="1" eaLnBrk="1" fontAlgn="auto" latinLnBrk="0" hangingPunct="1">
              <a:lnSpc>
                <a:spcPct val="200000"/>
              </a:lnSpc>
              <a:spcBef>
                <a:spcPct val="20000"/>
              </a:spcBef>
              <a:spcAft>
                <a:spcPts val="0"/>
              </a:spcAft>
              <a:buClr>
                <a:schemeClr val="accent3"/>
              </a:buClr>
              <a:buSzPct val="95000"/>
              <a:buFont typeface="Wingdings 2"/>
              <a:buNone/>
              <a:tabLst/>
              <a:defRPr/>
            </a:pPr>
            <a:r>
              <a:rPr kumimoji="0" lang="fa-IR" sz="3200" b="0" i="0" u="none" strike="noStrike" kern="1200" cap="none" spc="0" normalizeH="0" baseline="0" noProof="0" dirty="0" smtClean="0">
                <a:ln>
                  <a:noFill/>
                </a:ln>
                <a:solidFill>
                  <a:schemeClr val="bg1"/>
                </a:solidFill>
                <a:effectLst/>
                <a:uLnTx/>
                <a:uFillTx/>
                <a:latin typeface="+mn-lt"/>
                <a:ea typeface="+mn-ea"/>
                <a:cs typeface="B Titr" pitchFamily="2" charset="-78"/>
              </a:rPr>
              <a:t>قيمت: 19000 تومان</a:t>
            </a:r>
          </a:p>
        </p:txBody>
      </p:sp>
      <p:pic>
        <p:nvPicPr>
          <p:cNvPr id="1026" name="Picture 2"/>
          <p:cNvPicPr>
            <a:picLocks noChangeAspect="1" noChangeArrowheads="1"/>
          </p:cNvPicPr>
          <p:nvPr/>
        </p:nvPicPr>
        <p:blipFill>
          <a:blip r:embed="rId2" cstate="print"/>
          <a:srcRect l="10547" t="3906" r="10937" b="10156"/>
          <a:stretch>
            <a:fillRect/>
          </a:stretch>
        </p:blipFill>
        <p:spPr bwMode="auto">
          <a:xfrm>
            <a:off x="353946" y="3500438"/>
            <a:ext cx="5003871" cy="328612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cstate="print"/>
          <a:srcRect l="10156" t="3125" r="10156" b="9961"/>
          <a:stretch>
            <a:fillRect/>
          </a:stretch>
        </p:blipFill>
        <p:spPr bwMode="auto">
          <a:xfrm>
            <a:off x="336270" y="71414"/>
            <a:ext cx="5021548" cy="3286148"/>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9458" name="Picture 2"/>
          <p:cNvPicPr>
            <a:picLocks noGrp="1" noChangeAspect="1" noChangeArrowheads="1"/>
          </p:cNvPicPr>
          <p:nvPr>
            <p:ph idx="1"/>
          </p:nvPr>
        </p:nvPicPr>
        <p:blipFill>
          <a:blip r:embed="rId2" cstate="print"/>
          <a:srcRect/>
          <a:stretch>
            <a:fillRect/>
          </a:stretch>
        </p:blipFill>
        <p:spPr bwMode="auto">
          <a:xfrm>
            <a:off x="1142976" y="500041"/>
            <a:ext cx="4357718" cy="6194081"/>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5" name="Content Placeholder 2"/>
          <p:cNvSpPr>
            <a:spLocks noGrp="1"/>
          </p:cNvSpPr>
          <p:nvPr>
            <p:ph idx="1"/>
          </p:nvPr>
        </p:nvSpPr>
        <p:spPr>
          <a:xfrm>
            <a:off x="914400" y="571480"/>
            <a:ext cx="8229600" cy="4389120"/>
          </a:xfrm>
        </p:spPr>
        <p:txBody>
          <a:bodyPr>
            <a:normAutofit/>
          </a:bodyPr>
          <a:lstStyle/>
          <a:p>
            <a:pPr>
              <a:buNone/>
            </a:pPr>
            <a:r>
              <a:rPr lang="fa-IR" sz="4000" dirty="0" smtClean="0">
                <a:cs typeface="B Roya" pitchFamily="2" charset="-78"/>
              </a:rPr>
              <a:t>  3  </a:t>
            </a:r>
          </a:p>
          <a:p>
            <a:pPr>
              <a:buNone/>
            </a:pPr>
            <a:r>
              <a:rPr lang="fa-IR" sz="4000" dirty="0" smtClean="0">
                <a:cs typeface="B Roya" pitchFamily="2" charset="-78"/>
              </a:rPr>
              <a:t> </a:t>
            </a:r>
          </a:p>
        </p:txBody>
      </p:sp>
      <p:sp>
        <p:nvSpPr>
          <p:cNvPr id="6" name="Oval 5"/>
          <p:cNvSpPr/>
          <p:nvPr/>
        </p:nvSpPr>
        <p:spPr>
          <a:xfrm>
            <a:off x="8387242" y="571480"/>
            <a:ext cx="500034" cy="571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1" name="Title 1"/>
          <p:cNvSpPr txBox="1">
            <a:spLocks/>
          </p:cNvSpPr>
          <p:nvPr/>
        </p:nvSpPr>
        <p:spPr>
          <a:xfrm>
            <a:off x="609600" y="856488"/>
            <a:ext cx="8229600" cy="1143000"/>
          </a:xfrm>
          <a:prstGeom prst="rect">
            <a:avLst/>
          </a:prstGeom>
        </p:spPr>
        <p:txBody>
          <a:bodyPr vert="horz" lIns="0" rIns="0" bIns="0" anchor="b">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4000" b="1" i="0" u="none" strike="noStrike" kern="1200" cap="none" spc="0" normalizeH="0" baseline="0" noProof="0" dirty="0" smtClean="0">
                <a:ln>
                  <a:noFill/>
                </a:ln>
                <a:solidFill>
                  <a:schemeClr val="tx2"/>
                </a:solidFill>
                <a:effectLst/>
                <a:uLnTx/>
                <a:uFillTx/>
                <a:latin typeface="+mj-lt"/>
                <a:ea typeface="+mj-ea"/>
                <a:cs typeface="B Roya" pitchFamily="2" charset="-78"/>
              </a:rPr>
              <a:t> مطابق با مباحث مورد پرسش در كنكور 97</a:t>
            </a:r>
            <a:endParaRPr kumimoji="0" lang="fa-IR" sz="40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Content Placeholder 2"/>
          <p:cNvSpPr txBox="1">
            <a:spLocks/>
          </p:cNvSpPr>
          <p:nvPr/>
        </p:nvSpPr>
        <p:spPr>
          <a:xfrm>
            <a:off x="457200" y="2428868"/>
            <a:ext cx="8229600" cy="3643338"/>
          </a:xfrm>
          <a:prstGeom prst="rect">
            <a:avLst/>
          </a:prstGeom>
        </p:spPr>
        <p:txBody>
          <a:bodyPr vert="horz">
            <a:normAutofit/>
          </a:bodyPr>
          <a:lstStyle/>
          <a:p>
            <a:pPr marL="274320" marR="0" lvl="0" indent="-274320" algn="r" defTabSz="914400" rtl="1" eaLnBrk="1" fontAlgn="auto" latinLnBrk="0" hangingPunct="1">
              <a:lnSpc>
                <a:spcPct val="100000"/>
              </a:lnSpc>
              <a:spcBef>
                <a:spcPct val="20000"/>
              </a:spcBef>
              <a:spcAft>
                <a:spcPts val="0"/>
              </a:spcAft>
              <a:buClr>
                <a:schemeClr val="accent3"/>
              </a:buClr>
              <a:buSzPct val="95000"/>
              <a:tabLst/>
              <a:defRPr/>
            </a:pPr>
            <a:r>
              <a:rPr kumimoji="0" lang="fa-IR" sz="2800" b="1" i="0" u="none" strike="noStrike" kern="1200" cap="none" spc="0" normalizeH="0" baseline="0" noProof="0" dirty="0" smtClean="0">
                <a:ln>
                  <a:noFill/>
                </a:ln>
                <a:solidFill>
                  <a:schemeClr val="tx1"/>
                </a:solidFill>
                <a:effectLst/>
                <a:uLnTx/>
                <a:uFillTx/>
                <a:latin typeface="+mn-lt"/>
                <a:ea typeface="+mn-ea"/>
                <a:cs typeface="B Roya" pitchFamily="2" charset="-78"/>
              </a:rPr>
              <a:t>   سؤال‌ها و پاسخ‌هاي کتاب زرد اختصاصي</a:t>
            </a:r>
            <a:r>
              <a:rPr kumimoji="0" lang="en-US" sz="2800" b="1" i="0" u="none" strike="noStrike" kern="1200" cap="none" spc="0" normalizeH="0" baseline="0" noProof="0" dirty="0" smtClean="0">
                <a:ln>
                  <a:noFill/>
                </a:ln>
                <a:solidFill>
                  <a:schemeClr val="tx1"/>
                </a:solidFill>
                <a:effectLst/>
                <a:uLnTx/>
                <a:uFillTx/>
                <a:latin typeface="+mn-lt"/>
                <a:ea typeface="+mn-ea"/>
                <a:cs typeface="B Roya" pitchFamily="2" charset="-78"/>
              </a:rPr>
              <a:t> </a:t>
            </a:r>
            <a:r>
              <a:rPr kumimoji="0" lang="fa-IR" sz="2800" b="1" i="0" u="none" strike="noStrike" kern="1200" cap="none" spc="0" normalizeH="0" baseline="0" noProof="0" dirty="0" smtClean="0">
                <a:ln>
                  <a:noFill/>
                </a:ln>
                <a:solidFill>
                  <a:schemeClr val="tx1"/>
                </a:solidFill>
                <a:effectLst/>
                <a:uLnTx/>
                <a:uFillTx/>
                <a:latin typeface="+mn-lt"/>
                <a:ea typeface="+mn-ea"/>
                <a:cs typeface="B Roya" pitchFamily="2" charset="-78"/>
              </a:rPr>
              <a:t>بر مبناي آخرين تغييرات کتاب‌هاي درسي</a:t>
            </a:r>
            <a:r>
              <a:rPr kumimoji="0" lang="en-US" sz="2800" b="1" i="0" u="none" strike="noStrike" kern="1200" cap="none" spc="0" normalizeH="0" baseline="0" noProof="0" dirty="0" smtClean="0">
                <a:ln>
                  <a:noFill/>
                </a:ln>
                <a:solidFill>
                  <a:schemeClr val="tx1"/>
                </a:solidFill>
                <a:effectLst/>
                <a:uLnTx/>
                <a:uFillTx/>
                <a:latin typeface="+mn-lt"/>
                <a:ea typeface="+mn-ea"/>
                <a:cs typeface="B Roya" pitchFamily="2" charset="-78"/>
              </a:rPr>
              <a:t> </a:t>
            </a:r>
            <a:r>
              <a:rPr kumimoji="0" lang="fa-IR" sz="2800" b="1" i="0" u="none" strike="noStrike" kern="1200" cap="none" spc="0" normalizeH="0" baseline="0" noProof="0" dirty="0" smtClean="0">
                <a:ln>
                  <a:noFill/>
                </a:ln>
                <a:solidFill>
                  <a:schemeClr val="tx1"/>
                </a:solidFill>
                <a:effectLst/>
                <a:uLnTx/>
                <a:uFillTx/>
                <a:latin typeface="+mn-lt"/>
                <a:ea typeface="+mn-ea"/>
                <a:cs typeface="B Roya" pitchFamily="2" charset="-78"/>
              </a:rPr>
              <a:t>بازبيني و ويرايش</a:t>
            </a:r>
            <a:r>
              <a:rPr kumimoji="0" lang="en-US" sz="2800" b="1" i="0" u="none" strike="noStrike" kern="1200" cap="none" spc="0" normalizeH="0" baseline="0" noProof="0" dirty="0" smtClean="0">
                <a:ln>
                  <a:noFill/>
                </a:ln>
                <a:solidFill>
                  <a:schemeClr val="tx1"/>
                </a:solidFill>
                <a:effectLst/>
                <a:uLnTx/>
                <a:uFillTx/>
                <a:latin typeface="+mn-lt"/>
                <a:ea typeface="+mn-ea"/>
                <a:cs typeface="B Roya" pitchFamily="2" charset="-78"/>
              </a:rPr>
              <a:t> </a:t>
            </a:r>
            <a:r>
              <a:rPr kumimoji="0" lang="fa-IR" sz="2800" b="1" i="0" u="none" strike="noStrike" kern="1200" cap="none" spc="0" normalizeH="0" baseline="0" noProof="0" dirty="0" smtClean="0">
                <a:ln>
                  <a:noFill/>
                </a:ln>
                <a:solidFill>
                  <a:schemeClr val="tx1"/>
                </a:solidFill>
                <a:effectLst/>
                <a:uLnTx/>
                <a:uFillTx/>
                <a:latin typeface="+mn-lt"/>
                <a:ea typeface="+mn-ea"/>
                <a:cs typeface="B Roya" pitchFamily="2" charset="-78"/>
              </a:rPr>
              <a:t>شده‌اند و هرجا که ضرورت ايجاب نموده (به‌دليل</a:t>
            </a:r>
            <a:r>
              <a:rPr kumimoji="0" lang="en-US" sz="2800" b="1" i="0" u="none" strike="noStrike" kern="1200" cap="none" spc="0" normalizeH="0" baseline="0" noProof="0" dirty="0" smtClean="0">
                <a:ln>
                  <a:noFill/>
                </a:ln>
                <a:solidFill>
                  <a:schemeClr val="tx1"/>
                </a:solidFill>
                <a:effectLst/>
                <a:uLnTx/>
                <a:uFillTx/>
                <a:latin typeface="+mn-lt"/>
                <a:ea typeface="+mn-ea"/>
                <a:cs typeface="B Roya" pitchFamily="2" charset="-78"/>
              </a:rPr>
              <a:t> </a:t>
            </a:r>
            <a:r>
              <a:rPr kumimoji="0" lang="fa-IR" sz="2800" b="1" i="0" u="none" strike="noStrike" kern="1200" cap="none" spc="0" normalizeH="0" baseline="0" noProof="0" dirty="0" smtClean="0">
                <a:ln>
                  <a:noFill/>
                </a:ln>
                <a:solidFill>
                  <a:schemeClr val="tx1"/>
                </a:solidFill>
                <a:effectLst/>
                <a:uLnTx/>
                <a:uFillTx/>
                <a:latin typeface="+mn-lt"/>
                <a:ea typeface="+mn-ea"/>
                <a:cs typeface="B Roya" pitchFamily="2" charset="-78"/>
              </a:rPr>
              <a:t>حذف يا تغيير</a:t>
            </a:r>
            <a:r>
              <a:rPr kumimoji="0" lang="en-US" sz="2800" b="1" i="0" u="none" strike="noStrike" kern="1200" cap="none" spc="0" normalizeH="0" baseline="0" noProof="0" dirty="0" smtClean="0">
                <a:ln>
                  <a:noFill/>
                </a:ln>
                <a:solidFill>
                  <a:schemeClr val="tx1"/>
                </a:solidFill>
                <a:effectLst/>
                <a:uLnTx/>
                <a:uFillTx/>
                <a:latin typeface="+mn-lt"/>
                <a:ea typeface="+mn-ea"/>
                <a:cs typeface="B Roya" pitchFamily="2" charset="-78"/>
              </a:rPr>
              <a:t> </a:t>
            </a:r>
            <a:r>
              <a:rPr kumimoji="0" lang="fa-IR" sz="2800" b="1" i="0" u="none" strike="noStrike" kern="1200" cap="none" spc="0" normalizeH="0" baseline="0" noProof="0" dirty="0" smtClean="0">
                <a:ln>
                  <a:noFill/>
                </a:ln>
                <a:solidFill>
                  <a:schemeClr val="tx1"/>
                </a:solidFill>
                <a:effectLst/>
                <a:uLnTx/>
                <a:uFillTx/>
                <a:latin typeface="+mn-lt"/>
                <a:ea typeface="+mn-ea"/>
                <a:cs typeface="B Roya" pitchFamily="2" charset="-78"/>
              </a:rPr>
              <a:t>مبحث مرتبط با يک سؤال در کتاب‌هاي درسي جديد) به</a:t>
            </a:r>
            <a:r>
              <a:rPr kumimoji="0" lang="en-US" sz="2800" b="1" i="0" u="none" strike="noStrike" kern="1200" cap="none" spc="0" normalizeH="0" baseline="0" noProof="0" dirty="0" smtClean="0">
                <a:ln>
                  <a:noFill/>
                </a:ln>
                <a:solidFill>
                  <a:schemeClr val="tx1"/>
                </a:solidFill>
                <a:effectLst/>
                <a:uLnTx/>
                <a:uFillTx/>
                <a:latin typeface="+mn-lt"/>
                <a:ea typeface="+mn-ea"/>
                <a:cs typeface="B Roya" pitchFamily="2" charset="-78"/>
              </a:rPr>
              <a:t> </a:t>
            </a:r>
            <a:r>
              <a:rPr kumimoji="0" lang="en-US" sz="2800" b="1" i="0" u="none" strike="noStrike" kern="1200" cap="none" spc="0" normalizeH="0" baseline="0" noProof="0" dirty="0" err="1" smtClean="0">
                <a:ln>
                  <a:noFill/>
                </a:ln>
                <a:solidFill>
                  <a:schemeClr val="tx1"/>
                </a:solidFill>
                <a:effectLst/>
                <a:uLnTx/>
                <a:uFillTx/>
                <a:latin typeface="+mn-lt"/>
                <a:ea typeface="+mn-ea"/>
                <a:cs typeface="B Roya" pitchFamily="2" charset="-78"/>
              </a:rPr>
              <a:t>تغيير</a:t>
            </a:r>
            <a:r>
              <a:rPr kumimoji="0" lang="en-US" sz="2800" b="1" i="0" u="none" strike="noStrike" kern="1200" cap="none" spc="0" normalizeH="0" baseline="0" noProof="0" dirty="0" smtClean="0">
                <a:ln>
                  <a:noFill/>
                </a:ln>
                <a:solidFill>
                  <a:schemeClr val="tx1"/>
                </a:solidFill>
                <a:effectLst/>
                <a:uLnTx/>
                <a:uFillTx/>
                <a:latin typeface="+mn-lt"/>
                <a:ea typeface="+mn-ea"/>
                <a:cs typeface="B Roya" pitchFamily="2" charset="-78"/>
              </a:rPr>
              <a:t> </a:t>
            </a:r>
            <a:r>
              <a:rPr kumimoji="0" lang="en-US" sz="2800" b="1" i="0" u="none" strike="noStrike" kern="1200" cap="none" spc="0" normalizeH="0" baseline="0" noProof="0" dirty="0" err="1" smtClean="0">
                <a:ln>
                  <a:noFill/>
                </a:ln>
                <a:solidFill>
                  <a:schemeClr val="tx1"/>
                </a:solidFill>
                <a:effectLst/>
                <a:uLnTx/>
                <a:uFillTx/>
                <a:latin typeface="+mn-lt"/>
                <a:ea typeface="+mn-ea"/>
                <a:cs typeface="B Roya" pitchFamily="2" charset="-78"/>
              </a:rPr>
              <a:t>سؤال</a:t>
            </a:r>
            <a:r>
              <a:rPr kumimoji="0" lang="en-US" sz="2800" b="1" i="0" u="none" strike="noStrike" kern="1200" cap="none" spc="0" normalizeH="0" baseline="0" noProof="0" dirty="0" smtClean="0">
                <a:ln>
                  <a:noFill/>
                </a:ln>
                <a:solidFill>
                  <a:schemeClr val="tx1"/>
                </a:solidFill>
                <a:effectLst/>
                <a:uLnTx/>
                <a:uFillTx/>
                <a:latin typeface="+mn-lt"/>
                <a:ea typeface="+mn-ea"/>
                <a:cs typeface="B Roya" pitchFamily="2" charset="-78"/>
              </a:rPr>
              <a:t> </a:t>
            </a:r>
            <a:r>
              <a:rPr kumimoji="0" lang="fa-IR" sz="2800" b="1" i="0" u="none" strike="noStrike" kern="1200" cap="none" spc="0" normalizeH="0" baseline="0" noProof="0" dirty="0" smtClean="0">
                <a:ln>
                  <a:noFill/>
                </a:ln>
                <a:solidFill>
                  <a:schemeClr val="tx1"/>
                </a:solidFill>
                <a:effectLst/>
                <a:uLnTx/>
                <a:uFillTx/>
                <a:latin typeface="+mn-lt"/>
                <a:ea typeface="+mn-ea"/>
                <a:cs typeface="B Roya" pitchFamily="2" charset="-78"/>
              </a:rPr>
              <a:t>و يا</a:t>
            </a:r>
            <a:r>
              <a:rPr kumimoji="0" lang="en-US" sz="2800" b="1" i="0" u="none" strike="noStrike" kern="1200" cap="none" spc="0" normalizeH="0" baseline="0" noProof="0" dirty="0" smtClean="0">
                <a:ln>
                  <a:noFill/>
                </a:ln>
                <a:solidFill>
                  <a:schemeClr val="tx1"/>
                </a:solidFill>
                <a:effectLst/>
                <a:uLnTx/>
                <a:uFillTx/>
                <a:latin typeface="+mn-lt"/>
                <a:ea typeface="+mn-ea"/>
                <a:cs typeface="B Roya" pitchFamily="2" charset="-78"/>
              </a:rPr>
              <a:t> </a:t>
            </a:r>
            <a:r>
              <a:rPr kumimoji="0" lang="fa-IR" sz="2800" b="1" i="0" u="none" strike="noStrike" kern="1200" cap="none" spc="0" normalizeH="0" baseline="0" noProof="0" dirty="0" smtClean="0">
                <a:ln>
                  <a:noFill/>
                </a:ln>
                <a:solidFill>
                  <a:schemeClr val="tx1"/>
                </a:solidFill>
                <a:effectLst/>
                <a:uLnTx/>
                <a:uFillTx/>
                <a:latin typeface="+mn-lt"/>
                <a:ea typeface="+mn-ea"/>
                <a:cs typeface="B Roya" pitchFamily="2" charset="-78"/>
              </a:rPr>
              <a:t>جايگزين نمودن آن با سؤالي تأليفي جديد(البته به سبک سؤال کنکور و در همان سطح) اقدام شده است.</a:t>
            </a:r>
            <a:endParaRPr kumimoji="0" lang="fa-IR" sz="2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srcRect/>
          <a:stretch>
            <a:fillRect/>
          </a:stretch>
        </p:blipFill>
        <p:spPr bwMode="auto">
          <a:xfrm>
            <a:off x="0" y="1071546"/>
            <a:ext cx="9144000" cy="2854518"/>
          </a:xfrm>
          <a:prstGeom prst="rect">
            <a:avLst/>
          </a:prstGeom>
          <a:noFill/>
          <a:ln w="9525">
            <a:noFill/>
            <a:miter lim="800000"/>
            <a:headEnd/>
            <a:tailEnd/>
          </a:ln>
          <a:effectLst/>
        </p:spPr>
      </p:pic>
      <p:pic>
        <p:nvPicPr>
          <p:cNvPr id="6" name="Picture 2"/>
          <p:cNvPicPr>
            <a:picLocks noChangeAspect="1" noChangeArrowheads="1"/>
          </p:cNvPicPr>
          <p:nvPr/>
        </p:nvPicPr>
        <p:blipFill>
          <a:blip r:embed="rId3" cstate="print"/>
          <a:srcRect/>
          <a:stretch>
            <a:fillRect/>
          </a:stretch>
        </p:blipFill>
        <p:spPr bwMode="auto">
          <a:xfrm>
            <a:off x="386049" y="3929066"/>
            <a:ext cx="8560571" cy="2428892"/>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fa-IR"/>
          </a:p>
        </p:txBody>
      </p:sp>
      <p:pic>
        <p:nvPicPr>
          <p:cNvPr id="2051" name="Picture 3"/>
          <p:cNvPicPr>
            <a:picLocks noChangeAspect="1" noChangeArrowheads="1"/>
          </p:cNvPicPr>
          <p:nvPr/>
        </p:nvPicPr>
        <p:blipFill>
          <a:blip r:embed="rId2" cstate="print"/>
          <a:srcRect/>
          <a:stretch>
            <a:fillRect/>
          </a:stretch>
        </p:blipFill>
        <p:spPr bwMode="auto">
          <a:xfrm>
            <a:off x="1571604" y="3265770"/>
            <a:ext cx="5857916" cy="3592229"/>
          </a:xfrm>
          <a:prstGeom prst="rect">
            <a:avLst/>
          </a:prstGeom>
          <a:noFill/>
          <a:ln w="9525">
            <a:noFill/>
            <a:miter lim="800000"/>
            <a:headEnd/>
            <a:tailEnd/>
          </a:ln>
          <a:effectLst/>
        </p:spPr>
      </p:pic>
      <p:cxnSp>
        <p:nvCxnSpPr>
          <p:cNvPr id="8" name="Straight Connector 7"/>
          <p:cNvCxnSpPr/>
          <p:nvPr/>
        </p:nvCxnSpPr>
        <p:spPr>
          <a:xfrm>
            <a:off x="0" y="3214686"/>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3"/>
          <p:cNvPicPr>
            <a:picLocks noChangeAspect="1" noChangeArrowheads="1"/>
          </p:cNvPicPr>
          <p:nvPr/>
        </p:nvPicPr>
        <p:blipFill>
          <a:blip r:embed="rId3" cstate="print"/>
          <a:srcRect/>
          <a:stretch>
            <a:fillRect/>
          </a:stretch>
        </p:blipFill>
        <p:spPr bwMode="auto">
          <a:xfrm>
            <a:off x="0" y="785794"/>
            <a:ext cx="8840450" cy="214314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5" name="Content Placeholder 2"/>
          <p:cNvSpPr>
            <a:spLocks noGrp="1"/>
          </p:cNvSpPr>
          <p:nvPr>
            <p:ph idx="1"/>
          </p:nvPr>
        </p:nvSpPr>
        <p:spPr>
          <a:xfrm>
            <a:off x="914400" y="571480"/>
            <a:ext cx="8229600" cy="4389120"/>
          </a:xfrm>
        </p:spPr>
        <p:txBody>
          <a:bodyPr>
            <a:normAutofit/>
          </a:bodyPr>
          <a:lstStyle/>
          <a:p>
            <a:pPr>
              <a:buNone/>
            </a:pPr>
            <a:r>
              <a:rPr lang="fa-IR" sz="4000" dirty="0" smtClean="0">
                <a:cs typeface="B Roya" pitchFamily="2" charset="-78"/>
              </a:rPr>
              <a:t>  4</a:t>
            </a:r>
          </a:p>
          <a:p>
            <a:pPr>
              <a:buNone/>
            </a:pPr>
            <a:r>
              <a:rPr lang="fa-IR" sz="4000" dirty="0" smtClean="0">
                <a:cs typeface="B Roya" pitchFamily="2" charset="-78"/>
              </a:rPr>
              <a:t> </a:t>
            </a:r>
          </a:p>
        </p:txBody>
      </p:sp>
      <p:sp>
        <p:nvSpPr>
          <p:cNvPr id="6" name="Oval 5"/>
          <p:cNvSpPr/>
          <p:nvPr/>
        </p:nvSpPr>
        <p:spPr>
          <a:xfrm>
            <a:off x="8387242" y="571480"/>
            <a:ext cx="500034" cy="571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1" name="Title 1"/>
          <p:cNvSpPr txBox="1">
            <a:spLocks/>
          </p:cNvSpPr>
          <p:nvPr/>
        </p:nvSpPr>
        <p:spPr>
          <a:xfrm>
            <a:off x="609600" y="856488"/>
            <a:ext cx="8229600" cy="1143000"/>
          </a:xfrm>
          <a:prstGeom prst="rect">
            <a:avLst/>
          </a:prstGeom>
        </p:spPr>
        <p:txBody>
          <a:bodyPr vert="horz" lIns="0" rIns="0" bIns="0" anchor="b">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4000" b="1" i="0" u="none" strike="noStrike" kern="1200" cap="none" spc="0" normalizeH="0" baseline="0" noProof="0" dirty="0" smtClean="0">
                <a:ln>
                  <a:noFill/>
                </a:ln>
                <a:solidFill>
                  <a:schemeClr val="tx2"/>
                </a:solidFill>
                <a:effectLst/>
                <a:uLnTx/>
                <a:uFillTx/>
                <a:latin typeface="+mj-lt"/>
                <a:ea typeface="+mj-ea"/>
                <a:cs typeface="B Roya" pitchFamily="2" charset="-78"/>
              </a:rPr>
              <a:t> </a:t>
            </a:r>
            <a:r>
              <a:rPr lang="fa-IR" sz="4000" b="1" dirty="0" smtClean="0">
                <a:solidFill>
                  <a:schemeClr val="tx2"/>
                </a:solidFill>
                <a:latin typeface="+mj-lt"/>
                <a:ea typeface="+mj-ea"/>
                <a:cs typeface="B Titr" pitchFamily="2" charset="-78"/>
              </a:rPr>
              <a:t>پاسخ‌هاي كاملاً تشريحي</a:t>
            </a:r>
          </a:p>
        </p:txBody>
      </p:sp>
      <p:sp>
        <p:nvSpPr>
          <p:cNvPr id="13" name="Content Placeholder 2"/>
          <p:cNvSpPr txBox="1">
            <a:spLocks/>
          </p:cNvSpPr>
          <p:nvPr/>
        </p:nvSpPr>
        <p:spPr>
          <a:xfrm>
            <a:off x="457200" y="2428868"/>
            <a:ext cx="8229600" cy="3643338"/>
          </a:xfrm>
          <a:prstGeom prst="rect">
            <a:avLst/>
          </a:prstGeom>
        </p:spPr>
        <p:txBody>
          <a:bodyPr vert="horz">
            <a:normAutofit/>
          </a:bodyPr>
          <a:lstStyle/>
          <a:p>
            <a:r>
              <a:rPr lang="fa-IR" sz="2800" b="1" dirty="0" smtClean="0">
                <a:cs typeface="B Roya" pitchFamily="2" charset="-78"/>
              </a:rPr>
              <a:t>الف) بررسي ساير گزينه‌ها در بسياري از درس‌ها</a:t>
            </a:r>
          </a:p>
          <a:p>
            <a:endParaRPr lang="fa-IR" sz="2800" b="1" dirty="0" smtClean="0">
              <a:cs typeface="B Roya" pitchFamily="2" charset="-78"/>
            </a:endParaRPr>
          </a:p>
          <a:p>
            <a:r>
              <a:rPr lang="fa-IR" sz="2800" b="1" dirty="0" smtClean="0">
                <a:cs typeface="B Roya" pitchFamily="2" charset="-78"/>
              </a:rPr>
              <a:t>ب) ارائه‌ي راه‌حل دوم</a:t>
            </a:r>
            <a:br>
              <a:rPr lang="fa-IR" sz="2800" b="1" dirty="0" smtClean="0">
                <a:cs typeface="B Roya" pitchFamily="2" charset="-78"/>
              </a:rPr>
            </a:br>
            <a:endParaRPr lang="fa-IR" sz="2800" b="1" dirty="0">
              <a:cs typeface="B Roya" pitchFamily="2" charset="-78"/>
            </a:endParaRPr>
          </a:p>
        </p:txBody>
      </p:sp>
    </p:spTree>
  </p:cSld>
  <p:clrMapOvr>
    <a:masterClrMapping/>
  </p:clrMapOvr>
  <p:transition>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Roya" pitchFamily="2" charset="-78"/>
              </a:rPr>
              <a:t>عربي:</a:t>
            </a:r>
            <a:endParaRPr lang="fa-IR" b="1" dirty="0">
              <a:cs typeface="B Roya" pitchFamily="2" charset="-78"/>
            </a:endParaRPr>
          </a:p>
        </p:txBody>
      </p:sp>
      <p:pic>
        <p:nvPicPr>
          <p:cNvPr id="5122" name="Picture 2"/>
          <p:cNvPicPr>
            <a:picLocks noGrp="1" noChangeAspect="1" noChangeArrowheads="1"/>
          </p:cNvPicPr>
          <p:nvPr>
            <p:ph idx="1"/>
          </p:nvPr>
        </p:nvPicPr>
        <p:blipFill>
          <a:blip r:embed="rId2" cstate="print"/>
          <a:srcRect/>
          <a:stretch>
            <a:fillRect/>
          </a:stretch>
        </p:blipFill>
        <p:spPr bwMode="auto">
          <a:xfrm>
            <a:off x="4929190" y="2143116"/>
            <a:ext cx="3981108" cy="2500330"/>
          </a:xfrm>
          <a:prstGeom prst="rect">
            <a:avLst/>
          </a:prstGeom>
          <a:noFill/>
          <a:ln w="9525">
            <a:noFill/>
            <a:miter lim="800000"/>
            <a:headEnd/>
            <a:tailEnd/>
          </a:ln>
          <a:effectLst/>
        </p:spPr>
      </p:pic>
      <p:sp>
        <p:nvSpPr>
          <p:cNvPr id="5" name="Title 1"/>
          <p:cNvSpPr txBox="1">
            <a:spLocks/>
          </p:cNvSpPr>
          <p:nvPr/>
        </p:nvSpPr>
        <p:spPr>
          <a:xfrm>
            <a:off x="-3214742" y="714356"/>
            <a:ext cx="8229600" cy="1143000"/>
          </a:xfrm>
          <a:prstGeom prst="rect">
            <a:avLst/>
          </a:prstGeom>
        </p:spPr>
        <p:txBody>
          <a:bodyPr vert="horz" lIns="0" rIns="0" bIns="0" anchor="b">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5000" b="1" i="0" u="none" strike="noStrike" kern="1200" cap="none" spc="0" normalizeH="0" baseline="0" noProof="0" dirty="0" smtClean="0">
                <a:ln>
                  <a:noFill/>
                </a:ln>
                <a:solidFill>
                  <a:schemeClr val="tx2"/>
                </a:solidFill>
                <a:effectLst/>
                <a:uLnTx/>
                <a:uFillTx/>
                <a:latin typeface="+mj-lt"/>
                <a:ea typeface="+mj-ea"/>
                <a:cs typeface="B Roya" pitchFamily="2" charset="-78"/>
              </a:rPr>
              <a:t>روان‌شناسي:</a:t>
            </a:r>
            <a:endParaRPr kumimoji="0" lang="fa-IR" sz="5000" b="1" i="0" u="none" strike="noStrike" kern="1200" cap="none" spc="0" normalizeH="0" baseline="0" noProof="0" dirty="0">
              <a:ln>
                <a:noFill/>
              </a:ln>
              <a:solidFill>
                <a:schemeClr val="tx2"/>
              </a:solidFill>
              <a:effectLst/>
              <a:uLnTx/>
              <a:uFillTx/>
              <a:latin typeface="+mj-lt"/>
              <a:ea typeface="+mj-ea"/>
              <a:cs typeface="B Roya" pitchFamily="2" charset="-78"/>
            </a:endParaRPr>
          </a:p>
        </p:txBody>
      </p:sp>
      <p:pic>
        <p:nvPicPr>
          <p:cNvPr id="5123" name="Picture 3"/>
          <p:cNvPicPr>
            <a:picLocks noChangeAspect="1" noChangeArrowheads="1"/>
          </p:cNvPicPr>
          <p:nvPr/>
        </p:nvPicPr>
        <p:blipFill>
          <a:blip r:embed="rId3" cstate="print"/>
          <a:srcRect/>
          <a:stretch>
            <a:fillRect/>
          </a:stretch>
        </p:blipFill>
        <p:spPr bwMode="auto">
          <a:xfrm>
            <a:off x="214282" y="2000240"/>
            <a:ext cx="4714875" cy="356235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fa-IR" b="1" dirty="0" smtClean="0">
                <a:cs typeface="B Roya" pitchFamily="2" charset="-78"/>
              </a:rPr>
              <a:t>ادبيات عمومي:                تاريخ:</a:t>
            </a:r>
            <a:endParaRPr lang="fa-IR" b="1" dirty="0">
              <a:cs typeface="B Roya" pitchFamily="2" charset="-78"/>
            </a:endParaRPr>
          </a:p>
        </p:txBody>
      </p:sp>
      <p:pic>
        <p:nvPicPr>
          <p:cNvPr id="6146" name="Picture 2"/>
          <p:cNvPicPr>
            <a:picLocks noGrp="1" noChangeAspect="1" noChangeArrowheads="1"/>
          </p:cNvPicPr>
          <p:nvPr>
            <p:ph idx="1"/>
          </p:nvPr>
        </p:nvPicPr>
        <p:blipFill>
          <a:blip r:embed="rId2" cstate="print"/>
          <a:srcRect/>
          <a:stretch>
            <a:fillRect/>
          </a:stretch>
        </p:blipFill>
        <p:spPr bwMode="auto">
          <a:xfrm>
            <a:off x="4143372" y="2071678"/>
            <a:ext cx="4714875" cy="3000375"/>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cstate="print"/>
          <a:srcRect/>
          <a:stretch>
            <a:fillRect/>
          </a:stretch>
        </p:blipFill>
        <p:spPr bwMode="auto">
          <a:xfrm>
            <a:off x="48487" y="2033608"/>
            <a:ext cx="4023447" cy="360997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fa-IR" b="1" dirty="0" smtClean="0">
                <a:cs typeface="B Roya" pitchFamily="2" charset="-78"/>
              </a:rPr>
              <a:t>ادبيات اختصاصي:</a:t>
            </a:r>
            <a:endParaRPr lang="fa-IR" b="1" dirty="0">
              <a:cs typeface="B Roya" pitchFamily="2" charset="-78"/>
            </a:endParaRPr>
          </a:p>
        </p:txBody>
      </p:sp>
      <p:pic>
        <p:nvPicPr>
          <p:cNvPr id="7170" name="Picture 2"/>
          <p:cNvPicPr>
            <a:picLocks noGrp="1" noChangeAspect="1" noChangeArrowheads="1"/>
          </p:cNvPicPr>
          <p:nvPr>
            <p:ph idx="1"/>
          </p:nvPr>
        </p:nvPicPr>
        <p:blipFill>
          <a:blip r:embed="rId2" cstate="print"/>
          <a:srcRect/>
          <a:stretch>
            <a:fillRect/>
          </a:stretch>
        </p:blipFill>
        <p:spPr bwMode="auto">
          <a:xfrm>
            <a:off x="571472" y="71413"/>
            <a:ext cx="4357718" cy="6750791"/>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600" b="1" dirty="0" smtClean="0">
                <a:solidFill>
                  <a:schemeClr val="tx1"/>
                </a:solidFill>
                <a:cs typeface="B Roya" pitchFamily="2" charset="-78"/>
              </a:rPr>
              <a:t>ب) ارائه‌ي راه‌حل دوم:</a:t>
            </a:r>
            <a:br>
              <a:rPr lang="fa-IR" sz="2600" b="1" dirty="0" smtClean="0">
                <a:solidFill>
                  <a:schemeClr val="tx1"/>
                </a:solidFill>
                <a:cs typeface="B Roya" pitchFamily="2" charset="-78"/>
              </a:rPr>
            </a:br>
            <a:endParaRPr lang="fa-IR" sz="2600" b="1" dirty="0">
              <a:solidFill>
                <a:schemeClr val="tx1"/>
              </a:solidFill>
            </a:endParaRPr>
          </a:p>
        </p:txBody>
      </p:sp>
      <p:sp>
        <p:nvSpPr>
          <p:cNvPr id="4" name="Content Placeholder 3"/>
          <p:cNvSpPr>
            <a:spLocks noGrp="1"/>
          </p:cNvSpPr>
          <p:nvPr>
            <p:ph idx="1"/>
          </p:nvPr>
        </p:nvSpPr>
        <p:spPr/>
        <p:txBody>
          <a:bodyPr/>
          <a:lstStyle/>
          <a:p>
            <a:r>
              <a:rPr lang="fa-IR" b="1" dirty="0" smtClean="0">
                <a:cs typeface="B Roya" pitchFamily="2" charset="-78"/>
              </a:rPr>
              <a:t>درس اقتصاد:</a:t>
            </a:r>
            <a:endParaRPr lang="fa-IR" b="1" dirty="0">
              <a:cs typeface="B Roya" pitchFamily="2" charset="-78"/>
            </a:endParaRPr>
          </a:p>
        </p:txBody>
      </p:sp>
      <p:pic>
        <p:nvPicPr>
          <p:cNvPr id="8196" name="Picture 4"/>
          <p:cNvPicPr>
            <a:picLocks noChangeAspect="1" noChangeArrowheads="1"/>
          </p:cNvPicPr>
          <p:nvPr/>
        </p:nvPicPr>
        <p:blipFill>
          <a:blip r:embed="rId2" cstate="print"/>
          <a:srcRect/>
          <a:stretch>
            <a:fillRect/>
          </a:stretch>
        </p:blipFill>
        <p:spPr bwMode="auto">
          <a:xfrm>
            <a:off x="1054417" y="-24"/>
            <a:ext cx="4517715" cy="664371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cstate="print"/>
          <a:srcRect/>
          <a:stretch>
            <a:fillRect/>
          </a:stretch>
        </p:blipFill>
        <p:spPr bwMode="auto">
          <a:xfrm>
            <a:off x="2214547" y="71414"/>
            <a:ext cx="4572032" cy="6735825"/>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5786" y="1571612"/>
            <a:ext cx="8229600" cy="4389120"/>
          </a:xfrm>
        </p:spPr>
        <p:txBody>
          <a:bodyPr>
            <a:normAutofit/>
          </a:bodyPr>
          <a:lstStyle/>
          <a:p>
            <a:pPr>
              <a:buNone/>
            </a:pPr>
            <a:r>
              <a:rPr lang="fa-IR" sz="4000" dirty="0" smtClean="0">
                <a:cs typeface="B Roya" pitchFamily="2" charset="-78"/>
              </a:rPr>
              <a:t> 1  </a:t>
            </a:r>
          </a:p>
          <a:p>
            <a:pPr>
              <a:buNone/>
            </a:pPr>
            <a:r>
              <a:rPr lang="fa-IR" sz="3200" dirty="0" smtClean="0">
                <a:cs typeface="B Roya" pitchFamily="2" charset="-78"/>
              </a:rPr>
              <a:t>شامل:</a:t>
            </a:r>
          </a:p>
          <a:p>
            <a:pPr>
              <a:buNone/>
            </a:pPr>
            <a:r>
              <a:rPr lang="fa-IR" sz="3200" dirty="0" smtClean="0">
                <a:cs typeface="B Roya" pitchFamily="2" charset="-78"/>
              </a:rPr>
              <a:t>6 دوره كنكور سراسري داخل كشور</a:t>
            </a:r>
          </a:p>
          <a:p>
            <a:pPr>
              <a:buNone/>
            </a:pPr>
            <a:r>
              <a:rPr lang="fa-IR" sz="3200" dirty="0" smtClean="0">
                <a:cs typeface="B Roya" pitchFamily="2" charset="-78"/>
              </a:rPr>
              <a:t> و 6 دوره كنكور خارج از كشور </a:t>
            </a:r>
          </a:p>
          <a:p>
            <a:pPr>
              <a:buNone/>
            </a:pPr>
            <a:endParaRPr lang="fa-IR" sz="1800" dirty="0" smtClean="0">
              <a:cs typeface="B Roya" pitchFamily="2" charset="-78"/>
            </a:endParaRPr>
          </a:p>
          <a:p>
            <a:pPr>
              <a:buNone/>
            </a:pPr>
            <a:r>
              <a:rPr lang="fa-IR" sz="3200" dirty="0" smtClean="0">
                <a:solidFill>
                  <a:srgbClr val="0070C0"/>
                </a:solidFill>
                <a:cs typeface="B Roya" pitchFamily="2" charset="-78"/>
              </a:rPr>
              <a:t>از سال‌هاي 91 تا 96</a:t>
            </a:r>
            <a:endParaRPr lang="fa-IR" sz="3200" dirty="0">
              <a:solidFill>
                <a:srgbClr val="0070C0"/>
              </a:solidFill>
              <a:cs typeface="B Roya" pitchFamily="2" charset="-78"/>
            </a:endParaRPr>
          </a:p>
        </p:txBody>
      </p:sp>
      <p:sp>
        <p:nvSpPr>
          <p:cNvPr id="4" name="Title 1"/>
          <p:cNvSpPr>
            <a:spLocks noGrp="1"/>
          </p:cNvSpPr>
          <p:nvPr>
            <p:ph type="title"/>
          </p:nvPr>
        </p:nvSpPr>
        <p:spPr>
          <a:xfrm>
            <a:off x="700118" y="724632"/>
            <a:ext cx="8229600" cy="775542"/>
          </a:xfrm>
        </p:spPr>
        <p:txBody>
          <a:bodyPr>
            <a:normAutofit/>
          </a:bodyPr>
          <a:lstStyle/>
          <a:p>
            <a:pPr algn="r"/>
            <a:endParaRPr lang="fa-IR" sz="4000" b="1" dirty="0">
              <a:effectLst/>
              <a:cs typeface="B Roya" pitchFamily="2" charset="-78"/>
            </a:endParaRPr>
          </a:p>
        </p:txBody>
      </p:sp>
      <p:pic>
        <p:nvPicPr>
          <p:cNvPr id="2" name="Picture 2"/>
          <p:cNvPicPr>
            <a:picLocks noChangeAspect="1" noChangeArrowheads="1"/>
          </p:cNvPicPr>
          <p:nvPr/>
        </p:nvPicPr>
        <p:blipFill>
          <a:blip r:embed="rId2" cstate="print"/>
          <a:srcRect/>
          <a:stretch>
            <a:fillRect/>
          </a:stretch>
        </p:blipFill>
        <p:spPr bwMode="auto">
          <a:xfrm>
            <a:off x="714348" y="1571612"/>
            <a:ext cx="3429024" cy="4109332"/>
          </a:xfrm>
          <a:prstGeom prst="rect">
            <a:avLst/>
          </a:prstGeom>
          <a:noFill/>
          <a:ln w="9525">
            <a:noFill/>
            <a:miter lim="800000"/>
            <a:headEnd/>
            <a:tailEnd/>
          </a:ln>
          <a:effectLst/>
        </p:spPr>
      </p:pic>
      <p:sp>
        <p:nvSpPr>
          <p:cNvPr id="5" name="Oval 4"/>
          <p:cNvSpPr/>
          <p:nvPr/>
        </p:nvSpPr>
        <p:spPr>
          <a:xfrm>
            <a:off x="8429652" y="1643050"/>
            <a:ext cx="500066" cy="50006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5" name="Content Placeholder 2"/>
          <p:cNvSpPr>
            <a:spLocks noGrp="1"/>
          </p:cNvSpPr>
          <p:nvPr>
            <p:ph idx="1"/>
          </p:nvPr>
        </p:nvSpPr>
        <p:spPr>
          <a:xfrm>
            <a:off x="914400" y="571480"/>
            <a:ext cx="8229600" cy="4389120"/>
          </a:xfrm>
        </p:spPr>
        <p:txBody>
          <a:bodyPr>
            <a:normAutofit/>
          </a:bodyPr>
          <a:lstStyle/>
          <a:p>
            <a:pPr>
              <a:buNone/>
            </a:pPr>
            <a:r>
              <a:rPr lang="fa-IR" sz="4000" dirty="0" smtClean="0">
                <a:cs typeface="B Roya" pitchFamily="2" charset="-78"/>
              </a:rPr>
              <a:t>  5</a:t>
            </a:r>
          </a:p>
          <a:p>
            <a:pPr>
              <a:buNone/>
            </a:pPr>
            <a:r>
              <a:rPr lang="fa-IR" sz="4000" dirty="0" smtClean="0">
                <a:cs typeface="B Roya" pitchFamily="2" charset="-78"/>
              </a:rPr>
              <a:t> </a:t>
            </a:r>
          </a:p>
        </p:txBody>
      </p:sp>
      <p:sp>
        <p:nvSpPr>
          <p:cNvPr id="6" name="Oval 5"/>
          <p:cNvSpPr/>
          <p:nvPr/>
        </p:nvSpPr>
        <p:spPr>
          <a:xfrm>
            <a:off x="8387242" y="571480"/>
            <a:ext cx="500034" cy="571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1" name="Title 1"/>
          <p:cNvSpPr txBox="1">
            <a:spLocks/>
          </p:cNvSpPr>
          <p:nvPr/>
        </p:nvSpPr>
        <p:spPr>
          <a:xfrm>
            <a:off x="609600" y="856488"/>
            <a:ext cx="8229600" cy="1143000"/>
          </a:xfrm>
          <a:prstGeom prst="rect">
            <a:avLst/>
          </a:prstGeom>
        </p:spPr>
        <p:txBody>
          <a:bodyPr vert="horz" lIns="0" rIns="0" bIns="0" anchor="b">
            <a:noAutofit/>
          </a:bodyPr>
          <a:lstStyle/>
          <a:p>
            <a:pPr>
              <a:spcBef>
                <a:spcPct val="0"/>
              </a:spcBef>
              <a:defRPr/>
            </a:pPr>
            <a:r>
              <a:rPr lang="fa-IR" sz="4000" b="1" dirty="0" smtClean="0">
                <a:solidFill>
                  <a:schemeClr val="tx2"/>
                </a:solidFill>
                <a:latin typeface="+mj-lt"/>
                <a:ea typeface="+mj-ea"/>
                <a:cs typeface="B Titr" pitchFamily="2" charset="-78"/>
              </a:rPr>
              <a:t>مبحث‌شناسي</a:t>
            </a:r>
          </a:p>
        </p:txBody>
      </p:sp>
      <p:sp>
        <p:nvSpPr>
          <p:cNvPr id="13" name="Content Placeholder 2"/>
          <p:cNvSpPr txBox="1">
            <a:spLocks/>
          </p:cNvSpPr>
          <p:nvPr/>
        </p:nvSpPr>
        <p:spPr>
          <a:xfrm>
            <a:off x="457200" y="2428868"/>
            <a:ext cx="8229600" cy="3643338"/>
          </a:xfrm>
          <a:prstGeom prst="rect">
            <a:avLst/>
          </a:prstGeom>
        </p:spPr>
        <p:txBody>
          <a:bodyPr vert="horz">
            <a:normAutofit/>
          </a:bodyPr>
          <a:lstStyle/>
          <a:p>
            <a:r>
              <a:rPr lang="fa-IR" sz="2800" b="1" dirty="0" smtClean="0">
                <a:cs typeface="B Roya" pitchFamily="2" charset="-78"/>
              </a:rPr>
              <a:t/>
            </a:r>
            <a:br>
              <a:rPr lang="fa-IR" sz="2800" b="1" dirty="0" smtClean="0">
                <a:cs typeface="B Roya" pitchFamily="2" charset="-78"/>
              </a:rPr>
            </a:br>
            <a:endParaRPr lang="fa-IR" sz="2800" b="1" dirty="0">
              <a:cs typeface="B Roya" pitchFamily="2" charset="-78"/>
            </a:endParaRPr>
          </a:p>
        </p:txBody>
      </p:sp>
      <p:pic>
        <p:nvPicPr>
          <p:cNvPr id="7" name="Picture 6"/>
          <p:cNvPicPr>
            <a:picLocks noChangeAspect="1" noChangeArrowheads="1"/>
          </p:cNvPicPr>
          <p:nvPr/>
        </p:nvPicPr>
        <p:blipFill>
          <a:blip r:embed="rId2" cstate="print"/>
          <a:srcRect/>
          <a:stretch>
            <a:fillRect/>
          </a:stretch>
        </p:blipFill>
        <p:spPr bwMode="auto">
          <a:xfrm>
            <a:off x="3324098" y="2786057"/>
            <a:ext cx="3033852" cy="3888105"/>
          </a:xfrm>
          <a:prstGeom prst="rect">
            <a:avLst/>
          </a:prstGeom>
          <a:noFill/>
          <a:ln w="9525">
            <a:noFill/>
            <a:miter lim="800000"/>
            <a:headEnd/>
            <a:tailEnd/>
          </a:ln>
          <a:effectLst/>
        </p:spPr>
      </p:pic>
      <p:sp>
        <p:nvSpPr>
          <p:cNvPr id="10" name="Title 1"/>
          <p:cNvSpPr txBox="1">
            <a:spLocks/>
          </p:cNvSpPr>
          <p:nvPr/>
        </p:nvSpPr>
        <p:spPr>
          <a:xfrm>
            <a:off x="2643174" y="2143116"/>
            <a:ext cx="4400552" cy="642934"/>
          </a:xfrm>
          <a:prstGeom prst="rect">
            <a:avLst/>
          </a:prstGeom>
        </p:spPr>
        <p:txBody>
          <a:bodyPr vert="horz" lIns="0" rIns="0" bIns="0" anchor="b">
            <a:normAutofit fontScale="925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fa-IR" sz="5000" dirty="0" smtClean="0">
                <a:solidFill>
                  <a:schemeClr val="tx2"/>
                </a:solidFill>
                <a:latin typeface="+mj-lt"/>
                <a:ea typeface="+mj-ea"/>
                <a:cs typeface="B Titr" pitchFamily="2" charset="-78"/>
              </a:rPr>
              <a:t>انساني</a:t>
            </a:r>
            <a:endParaRPr kumimoji="0" lang="fa-IR" sz="5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ransition>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5122" name="Picture 2"/>
          <p:cNvPicPr>
            <a:picLocks noGrp="1" noChangeAspect="1" noChangeArrowheads="1"/>
          </p:cNvPicPr>
          <p:nvPr>
            <p:ph idx="1"/>
          </p:nvPr>
        </p:nvPicPr>
        <p:blipFill>
          <a:blip r:embed="rId2" cstate="print"/>
          <a:srcRect/>
          <a:stretch>
            <a:fillRect/>
          </a:stretch>
        </p:blipFill>
        <p:spPr bwMode="auto">
          <a:xfrm>
            <a:off x="2214547" y="142852"/>
            <a:ext cx="5013015" cy="6582486"/>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endParaRPr lang="fa-IR" dirty="0"/>
          </a:p>
        </p:txBody>
      </p:sp>
      <p:pic>
        <p:nvPicPr>
          <p:cNvPr id="4" name="Picture 3"/>
          <p:cNvPicPr>
            <a:picLocks noChangeAspect="1" noChangeArrowheads="1"/>
          </p:cNvPicPr>
          <p:nvPr/>
        </p:nvPicPr>
        <p:blipFill>
          <a:blip r:embed="rId2" cstate="print"/>
          <a:srcRect/>
          <a:stretch>
            <a:fillRect/>
          </a:stretch>
        </p:blipFill>
        <p:spPr bwMode="auto">
          <a:xfrm>
            <a:off x="428596" y="2690808"/>
            <a:ext cx="8419469" cy="595316"/>
          </a:xfrm>
          <a:prstGeom prst="rect">
            <a:avLst/>
          </a:prstGeom>
          <a:noFill/>
          <a:ln w="9525">
            <a:noFill/>
            <a:miter lim="800000"/>
            <a:headEnd/>
            <a:tailEnd/>
          </a:ln>
          <a:effectLst/>
        </p:spPr>
      </p:pic>
      <p:pic>
        <p:nvPicPr>
          <p:cNvPr id="5" name="Picture 4"/>
          <p:cNvPicPr>
            <a:picLocks noChangeAspect="1" noChangeArrowheads="1"/>
          </p:cNvPicPr>
          <p:nvPr/>
        </p:nvPicPr>
        <p:blipFill>
          <a:blip r:embed="rId3" cstate="print"/>
          <a:srcRect/>
          <a:stretch>
            <a:fillRect/>
          </a:stretch>
        </p:blipFill>
        <p:spPr bwMode="auto">
          <a:xfrm>
            <a:off x="598101" y="3362326"/>
            <a:ext cx="8403055" cy="495302"/>
          </a:xfrm>
          <a:prstGeom prst="rect">
            <a:avLst/>
          </a:prstGeom>
          <a:noFill/>
          <a:ln w="9525">
            <a:noFill/>
            <a:miter lim="800000"/>
            <a:headEnd/>
            <a:tailEnd/>
          </a:ln>
          <a:effectLst/>
        </p:spPr>
      </p:pic>
      <p:pic>
        <p:nvPicPr>
          <p:cNvPr id="6" name="Picture 5"/>
          <p:cNvPicPr>
            <a:picLocks noChangeAspect="1" noChangeArrowheads="1"/>
          </p:cNvPicPr>
          <p:nvPr/>
        </p:nvPicPr>
        <p:blipFill>
          <a:blip r:embed="rId4" cstate="print"/>
          <a:srcRect/>
          <a:stretch>
            <a:fillRect/>
          </a:stretch>
        </p:blipFill>
        <p:spPr bwMode="auto">
          <a:xfrm>
            <a:off x="142844" y="3871917"/>
            <a:ext cx="8743986" cy="485777"/>
          </a:xfrm>
          <a:prstGeom prst="rect">
            <a:avLst/>
          </a:prstGeom>
          <a:noFill/>
          <a:ln w="9525">
            <a:noFill/>
            <a:miter lim="800000"/>
            <a:headEnd/>
            <a:tailEnd/>
          </a:ln>
          <a:effectLst/>
        </p:spPr>
      </p:pic>
      <p:pic>
        <p:nvPicPr>
          <p:cNvPr id="7" name="Picture 6"/>
          <p:cNvPicPr>
            <a:picLocks noChangeAspect="1" noChangeArrowheads="1"/>
          </p:cNvPicPr>
          <p:nvPr/>
        </p:nvPicPr>
        <p:blipFill>
          <a:blip r:embed="rId5" cstate="print"/>
          <a:srcRect/>
          <a:stretch>
            <a:fillRect/>
          </a:stretch>
        </p:blipFill>
        <p:spPr bwMode="auto">
          <a:xfrm>
            <a:off x="26194" y="4447764"/>
            <a:ext cx="8974962" cy="552872"/>
          </a:xfrm>
          <a:prstGeom prst="rect">
            <a:avLst/>
          </a:prstGeom>
          <a:noFill/>
          <a:ln w="9525">
            <a:noFill/>
            <a:miter lim="800000"/>
            <a:headEnd/>
            <a:tailEnd/>
          </a:ln>
          <a:effectLst/>
        </p:spPr>
      </p:pic>
      <p:pic>
        <p:nvPicPr>
          <p:cNvPr id="8" name="Picture 7"/>
          <p:cNvPicPr>
            <a:picLocks noChangeAspect="1" noChangeArrowheads="1"/>
          </p:cNvPicPr>
          <p:nvPr/>
        </p:nvPicPr>
        <p:blipFill>
          <a:blip r:embed="rId6" cstate="print"/>
          <a:srcRect/>
          <a:stretch>
            <a:fillRect/>
          </a:stretch>
        </p:blipFill>
        <p:spPr bwMode="auto">
          <a:xfrm>
            <a:off x="71406" y="4986585"/>
            <a:ext cx="8929719" cy="585555"/>
          </a:xfrm>
          <a:prstGeom prst="rect">
            <a:avLst/>
          </a:prstGeom>
          <a:noFill/>
          <a:ln w="9525">
            <a:noFill/>
            <a:miter lim="800000"/>
            <a:headEnd/>
            <a:tailEnd/>
          </a:ln>
          <a:effectLst/>
        </p:spPr>
      </p:pic>
      <p:pic>
        <p:nvPicPr>
          <p:cNvPr id="9" name="Picture 8"/>
          <p:cNvPicPr>
            <a:picLocks noChangeAspect="1" noChangeArrowheads="1"/>
          </p:cNvPicPr>
          <p:nvPr/>
        </p:nvPicPr>
        <p:blipFill>
          <a:blip r:embed="rId7" cstate="print"/>
          <a:srcRect/>
          <a:stretch>
            <a:fillRect/>
          </a:stretch>
        </p:blipFill>
        <p:spPr bwMode="auto">
          <a:xfrm>
            <a:off x="71406" y="5748136"/>
            <a:ext cx="8929750" cy="538384"/>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5" name="Content Placeholder 2"/>
          <p:cNvSpPr>
            <a:spLocks noGrp="1"/>
          </p:cNvSpPr>
          <p:nvPr>
            <p:ph idx="1"/>
          </p:nvPr>
        </p:nvSpPr>
        <p:spPr>
          <a:xfrm>
            <a:off x="914400" y="571480"/>
            <a:ext cx="8229600" cy="4389120"/>
          </a:xfrm>
        </p:spPr>
        <p:txBody>
          <a:bodyPr>
            <a:normAutofit/>
          </a:bodyPr>
          <a:lstStyle/>
          <a:p>
            <a:pPr>
              <a:buNone/>
            </a:pPr>
            <a:r>
              <a:rPr lang="fa-IR" sz="4000" dirty="0" smtClean="0">
                <a:cs typeface="B Roya" pitchFamily="2" charset="-78"/>
              </a:rPr>
              <a:t>  6  </a:t>
            </a:r>
          </a:p>
          <a:p>
            <a:pPr>
              <a:buNone/>
            </a:pPr>
            <a:r>
              <a:rPr lang="fa-IR" sz="4000" dirty="0" smtClean="0">
                <a:cs typeface="B Roya" pitchFamily="2" charset="-78"/>
              </a:rPr>
              <a:t> </a:t>
            </a:r>
          </a:p>
        </p:txBody>
      </p:sp>
      <p:sp>
        <p:nvSpPr>
          <p:cNvPr id="6" name="Oval 5"/>
          <p:cNvSpPr/>
          <p:nvPr/>
        </p:nvSpPr>
        <p:spPr>
          <a:xfrm>
            <a:off x="8387242" y="571480"/>
            <a:ext cx="500034" cy="571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11" name="Title 1"/>
          <p:cNvSpPr txBox="1">
            <a:spLocks/>
          </p:cNvSpPr>
          <p:nvPr/>
        </p:nvSpPr>
        <p:spPr>
          <a:xfrm>
            <a:off x="609600" y="856488"/>
            <a:ext cx="8229600" cy="1143000"/>
          </a:xfrm>
          <a:prstGeom prst="rect">
            <a:avLst/>
          </a:prstGeom>
        </p:spPr>
        <p:txBody>
          <a:bodyPr vert="horz" lIns="0" rIns="0" bIns="0" anchor="b">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4000" b="1" i="0" u="none" strike="noStrike" kern="1200" cap="none" spc="0" normalizeH="0" baseline="0" noProof="0" dirty="0" smtClean="0">
                <a:ln>
                  <a:noFill/>
                </a:ln>
                <a:solidFill>
                  <a:schemeClr val="tx2"/>
                </a:solidFill>
                <a:effectLst/>
                <a:uLnTx/>
                <a:uFillTx/>
                <a:latin typeface="+mj-lt"/>
                <a:ea typeface="+mj-ea"/>
                <a:cs typeface="B Titr" pitchFamily="2" charset="-78"/>
              </a:rPr>
              <a:t>چند تا از 10</a:t>
            </a:r>
            <a:r>
              <a:rPr kumimoji="0" lang="fa-IR" sz="4000" b="1" i="0" u="none" strike="noStrike" kern="1200" cap="none" spc="0" normalizeH="0" noProof="0" dirty="0" smtClean="0">
                <a:ln>
                  <a:noFill/>
                </a:ln>
                <a:solidFill>
                  <a:schemeClr val="tx2"/>
                </a:solidFill>
                <a:effectLst/>
                <a:uLnTx/>
                <a:uFillTx/>
                <a:latin typeface="+mj-lt"/>
                <a:ea typeface="+mj-ea"/>
                <a:cs typeface="B Titr" pitchFamily="2" charset="-78"/>
              </a:rPr>
              <a:t> تا</a:t>
            </a:r>
            <a:endParaRPr kumimoji="0" lang="fa-IR" sz="4000" b="1" i="0" u="none" strike="noStrike" kern="1200" cap="none" spc="0" normalizeH="0" baseline="0" noProof="0" dirty="0" smtClean="0">
              <a:ln>
                <a:noFill/>
              </a:ln>
              <a:solidFill>
                <a:schemeClr val="tx2"/>
              </a:solidFill>
              <a:effectLst/>
              <a:uLnTx/>
              <a:uFillTx/>
              <a:latin typeface="+mj-lt"/>
              <a:ea typeface="+mj-ea"/>
              <a:cs typeface="B Titr" pitchFamily="2" charset="-78"/>
            </a:endParaRPr>
          </a:p>
        </p:txBody>
      </p:sp>
      <p:sp>
        <p:nvSpPr>
          <p:cNvPr id="13" name="Content Placeholder 2"/>
          <p:cNvSpPr txBox="1">
            <a:spLocks/>
          </p:cNvSpPr>
          <p:nvPr/>
        </p:nvSpPr>
        <p:spPr>
          <a:xfrm>
            <a:off x="457200" y="2428868"/>
            <a:ext cx="8229600" cy="3643338"/>
          </a:xfrm>
          <a:prstGeom prst="rect">
            <a:avLst/>
          </a:prstGeom>
        </p:spPr>
        <p:txBody>
          <a:bodyPr vert="horz">
            <a:normAutofit/>
          </a:bodyPr>
          <a:lstStyle/>
          <a:p>
            <a:r>
              <a:rPr lang="fa-IR" sz="2800" b="1" dirty="0" smtClean="0">
                <a:cs typeface="B Roya" pitchFamily="2" charset="-78"/>
              </a:rPr>
              <a:t/>
            </a:r>
            <a:br>
              <a:rPr lang="fa-IR" sz="2800" b="1" dirty="0" smtClean="0">
                <a:cs typeface="B Roya" pitchFamily="2" charset="-78"/>
              </a:rPr>
            </a:br>
            <a:endParaRPr lang="fa-IR" sz="2800" b="1" dirty="0">
              <a:cs typeface="B Roya" pitchFamily="2" charset="-78"/>
            </a:endParaRPr>
          </a:p>
        </p:txBody>
      </p:sp>
      <p:pic>
        <p:nvPicPr>
          <p:cNvPr id="7" name="Picture 2"/>
          <p:cNvPicPr>
            <a:picLocks noChangeAspect="1" noChangeArrowheads="1"/>
          </p:cNvPicPr>
          <p:nvPr/>
        </p:nvPicPr>
        <p:blipFill>
          <a:blip r:embed="rId2" cstate="print"/>
          <a:srcRect/>
          <a:stretch>
            <a:fillRect/>
          </a:stretch>
        </p:blipFill>
        <p:spPr bwMode="auto">
          <a:xfrm>
            <a:off x="1785918" y="1857364"/>
            <a:ext cx="3792558" cy="4195375"/>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4" name="Content Placeholder 3"/>
          <p:cNvSpPr>
            <a:spLocks noGrp="1"/>
          </p:cNvSpPr>
          <p:nvPr>
            <p:ph idx="1"/>
          </p:nvPr>
        </p:nvSpPr>
        <p:spPr/>
        <p:txBody>
          <a:bodyPr/>
          <a:lstStyle/>
          <a:p>
            <a:endParaRPr lang="fa-IR"/>
          </a:p>
        </p:txBody>
      </p:sp>
      <p:pic>
        <p:nvPicPr>
          <p:cNvPr id="6146" name="Picture 2"/>
          <p:cNvPicPr>
            <a:picLocks noChangeAspect="1" noChangeArrowheads="1"/>
          </p:cNvPicPr>
          <p:nvPr/>
        </p:nvPicPr>
        <p:blipFill>
          <a:blip r:embed="rId2" cstate="print"/>
          <a:srcRect/>
          <a:stretch>
            <a:fillRect/>
          </a:stretch>
        </p:blipFill>
        <p:spPr bwMode="auto">
          <a:xfrm>
            <a:off x="135622" y="490539"/>
            <a:ext cx="8865534" cy="5581668"/>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7170" name="Picture 2"/>
          <p:cNvPicPr>
            <a:picLocks noGrp="1" noChangeAspect="1" noChangeArrowheads="1"/>
          </p:cNvPicPr>
          <p:nvPr>
            <p:ph idx="1"/>
          </p:nvPr>
        </p:nvPicPr>
        <p:blipFill>
          <a:blip r:embed="rId2" cstate="print"/>
          <a:srcRect/>
          <a:stretch>
            <a:fillRect/>
          </a:stretch>
        </p:blipFill>
        <p:spPr bwMode="auto">
          <a:xfrm>
            <a:off x="428596" y="963078"/>
            <a:ext cx="8358214" cy="575207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8194" name="Picture 2"/>
          <p:cNvPicPr>
            <a:picLocks noGrp="1" noChangeAspect="1" noChangeArrowheads="1"/>
          </p:cNvPicPr>
          <p:nvPr>
            <p:ph idx="1"/>
          </p:nvPr>
        </p:nvPicPr>
        <p:blipFill>
          <a:blip r:embed="rId2" cstate="print"/>
          <a:srcRect/>
          <a:stretch>
            <a:fillRect/>
          </a:stretch>
        </p:blipFill>
        <p:spPr bwMode="auto">
          <a:xfrm>
            <a:off x="571472" y="622672"/>
            <a:ext cx="7929618" cy="6163914"/>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pic>
        <p:nvPicPr>
          <p:cNvPr id="9218" name="Picture 2"/>
          <p:cNvPicPr>
            <a:picLocks noGrp="1" noChangeAspect="1" noChangeArrowheads="1"/>
          </p:cNvPicPr>
          <p:nvPr>
            <p:ph idx="1"/>
          </p:nvPr>
        </p:nvPicPr>
        <p:blipFill>
          <a:blip r:embed="rId2" cstate="print"/>
          <a:srcRect/>
          <a:stretch>
            <a:fillRect/>
          </a:stretch>
        </p:blipFill>
        <p:spPr bwMode="auto">
          <a:xfrm>
            <a:off x="14482" y="1247780"/>
            <a:ext cx="9085662" cy="5324492"/>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r>
              <a:rPr lang="fa-IR" sz="4000" b="1" dirty="0" smtClean="0">
                <a:solidFill>
                  <a:schemeClr val="tx1"/>
                </a:solidFill>
                <a:effectLst/>
                <a:cs typeface="B Roya" pitchFamily="2" charset="-78"/>
              </a:rPr>
              <a:t>7</a:t>
            </a:r>
            <a:endParaRPr lang="fa-IR" sz="4000" b="1" dirty="0">
              <a:solidFill>
                <a:schemeClr val="tx1"/>
              </a:solidFill>
              <a:effectLst/>
              <a:cs typeface="B Roya" pitchFamily="2" charset="-78"/>
            </a:endParaRPr>
          </a:p>
        </p:txBody>
      </p:sp>
      <p:pic>
        <p:nvPicPr>
          <p:cNvPr id="10243" name="Picture 3"/>
          <p:cNvPicPr>
            <a:picLocks noChangeAspect="1" noChangeArrowheads="1"/>
          </p:cNvPicPr>
          <p:nvPr/>
        </p:nvPicPr>
        <p:blipFill>
          <a:blip r:embed="rId2" cstate="print"/>
          <a:srcRect/>
          <a:stretch>
            <a:fillRect/>
          </a:stretch>
        </p:blipFill>
        <p:spPr bwMode="auto">
          <a:xfrm>
            <a:off x="87084" y="275766"/>
            <a:ext cx="4562943" cy="6500834"/>
          </a:xfrm>
          <a:prstGeom prst="rect">
            <a:avLst/>
          </a:prstGeom>
          <a:noFill/>
          <a:ln w="9525">
            <a:noFill/>
            <a:miter lim="800000"/>
            <a:headEnd/>
            <a:tailEnd/>
          </a:ln>
          <a:effectLst/>
        </p:spPr>
      </p:pic>
      <p:sp>
        <p:nvSpPr>
          <p:cNvPr id="6" name="Content Placeholder 5"/>
          <p:cNvSpPr>
            <a:spLocks noGrp="1"/>
          </p:cNvSpPr>
          <p:nvPr>
            <p:ph idx="1"/>
          </p:nvPr>
        </p:nvSpPr>
        <p:spPr/>
        <p:txBody>
          <a:bodyPr/>
          <a:lstStyle/>
          <a:p>
            <a:endParaRPr lang="fa-IR"/>
          </a:p>
        </p:txBody>
      </p:sp>
      <p:pic>
        <p:nvPicPr>
          <p:cNvPr id="6146" name="Picture 2"/>
          <p:cNvPicPr>
            <a:picLocks noChangeAspect="1" noChangeArrowheads="1"/>
          </p:cNvPicPr>
          <p:nvPr/>
        </p:nvPicPr>
        <p:blipFill>
          <a:blip r:embed="rId3" cstate="print"/>
          <a:srcRect/>
          <a:stretch>
            <a:fillRect/>
          </a:stretch>
        </p:blipFill>
        <p:spPr bwMode="auto">
          <a:xfrm>
            <a:off x="5072066" y="2071678"/>
            <a:ext cx="3237477" cy="3429024"/>
          </a:xfrm>
          <a:prstGeom prst="rect">
            <a:avLst/>
          </a:prstGeom>
          <a:noFill/>
          <a:ln w="9525">
            <a:noFill/>
            <a:miter lim="800000"/>
            <a:headEnd/>
            <a:tailEnd/>
          </a:ln>
          <a:effectLst/>
        </p:spPr>
      </p:pic>
      <p:sp>
        <p:nvSpPr>
          <p:cNvPr id="7" name="Oval 6"/>
          <p:cNvSpPr/>
          <p:nvPr/>
        </p:nvSpPr>
        <p:spPr>
          <a:xfrm>
            <a:off x="8343732" y="1172012"/>
            <a:ext cx="500034" cy="571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Tree>
  </p:cSld>
  <p:clrMapOvr>
    <a:masterClrMapping/>
  </p:clrMapOvr>
  <p:transition>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3"/>
          <p:cNvPicPr>
            <a:picLocks noChangeAspect="1" noChangeArrowheads="1"/>
          </p:cNvPicPr>
          <p:nvPr/>
        </p:nvPicPr>
        <p:blipFill>
          <a:blip r:embed="rId2" cstate="print"/>
          <a:srcRect r="7446"/>
          <a:stretch>
            <a:fillRect/>
          </a:stretch>
        </p:blipFill>
        <p:spPr bwMode="auto">
          <a:xfrm>
            <a:off x="1357290" y="3357562"/>
            <a:ext cx="6215106" cy="3114675"/>
          </a:xfrm>
          <a:prstGeom prst="rect">
            <a:avLst/>
          </a:prstGeom>
          <a:noFill/>
          <a:ln w="9525">
            <a:solidFill>
              <a:schemeClr val="accent1"/>
            </a:solidFill>
            <a:miter lim="800000"/>
            <a:headEnd/>
            <a:tailEnd/>
          </a:ln>
          <a:effectLst/>
        </p:spPr>
      </p:pic>
      <p:sp>
        <p:nvSpPr>
          <p:cNvPr id="6" name="Title 1"/>
          <p:cNvSpPr>
            <a:spLocks noGrp="1"/>
          </p:cNvSpPr>
          <p:nvPr>
            <p:ph type="title"/>
          </p:nvPr>
        </p:nvSpPr>
        <p:spPr/>
        <p:txBody>
          <a:bodyPr>
            <a:normAutofit/>
          </a:bodyPr>
          <a:lstStyle/>
          <a:p>
            <a:pPr algn="r"/>
            <a:r>
              <a:rPr lang="fa-IR" sz="4000" b="1" dirty="0" smtClean="0">
                <a:effectLst/>
                <a:cs typeface="B Roya" pitchFamily="2" charset="-78"/>
              </a:rPr>
              <a:t>8</a:t>
            </a:r>
            <a:endParaRPr lang="fa-IR" sz="4000" b="1" dirty="0">
              <a:effectLst/>
              <a:cs typeface="B Roya" pitchFamily="2" charset="-78"/>
            </a:endParaRPr>
          </a:p>
        </p:txBody>
      </p:sp>
      <p:sp>
        <p:nvSpPr>
          <p:cNvPr id="5" name="Content Placeholder 4"/>
          <p:cNvSpPr>
            <a:spLocks noGrp="1"/>
          </p:cNvSpPr>
          <p:nvPr>
            <p:ph idx="1"/>
          </p:nvPr>
        </p:nvSpPr>
        <p:spPr/>
        <p:txBody>
          <a:bodyPr/>
          <a:lstStyle/>
          <a:p>
            <a:endParaRPr lang="fa-IR" dirty="0"/>
          </a:p>
        </p:txBody>
      </p:sp>
      <p:pic>
        <p:nvPicPr>
          <p:cNvPr id="7170" name="Picture 2"/>
          <p:cNvPicPr>
            <a:picLocks noChangeAspect="1" noChangeArrowheads="1"/>
          </p:cNvPicPr>
          <p:nvPr/>
        </p:nvPicPr>
        <p:blipFill>
          <a:blip r:embed="rId3" cstate="print"/>
          <a:srcRect/>
          <a:stretch>
            <a:fillRect/>
          </a:stretch>
        </p:blipFill>
        <p:spPr bwMode="auto">
          <a:xfrm>
            <a:off x="5429960" y="357166"/>
            <a:ext cx="2277365" cy="2857520"/>
          </a:xfrm>
          <a:prstGeom prst="rect">
            <a:avLst/>
          </a:prstGeom>
          <a:noFill/>
          <a:ln w="9525">
            <a:noFill/>
            <a:miter lim="800000"/>
            <a:headEnd/>
            <a:tailEnd/>
          </a:ln>
          <a:effectLst/>
        </p:spPr>
      </p:pic>
      <p:sp>
        <p:nvSpPr>
          <p:cNvPr id="7" name="Oval 6"/>
          <p:cNvSpPr/>
          <p:nvPr/>
        </p:nvSpPr>
        <p:spPr>
          <a:xfrm>
            <a:off x="8329186" y="1199908"/>
            <a:ext cx="500034" cy="571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5" name="Content Placeholder 2"/>
          <p:cNvSpPr>
            <a:spLocks noGrp="1"/>
          </p:cNvSpPr>
          <p:nvPr>
            <p:ph idx="1"/>
          </p:nvPr>
        </p:nvSpPr>
        <p:spPr>
          <a:xfrm>
            <a:off x="914400" y="571480"/>
            <a:ext cx="8229600" cy="4389120"/>
          </a:xfrm>
        </p:spPr>
        <p:txBody>
          <a:bodyPr>
            <a:normAutofit/>
          </a:bodyPr>
          <a:lstStyle/>
          <a:p>
            <a:pPr>
              <a:buNone/>
            </a:pPr>
            <a:r>
              <a:rPr lang="fa-IR" sz="4000" dirty="0" smtClean="0">
                <a:cs typeface="B Roya" pitchFamily="2" charset="-78"/>
              </a:rPr>
              <a:t>  2  </a:t>
            </a:r>
          </a:p>
          <a:p>
            <a:pPr>
              <a:buNone/>
            </a:pPr>
            <a:r>
              <a:rPr lang="fa-IR" sz="4000" dirty="0" smtClean="0">
                <a:cs typeface="B Roya" pitchFamily="2" charset="-78"/>
              </a:rPr>
              <a:t> </a:t>
            </a:r>
            <a:r>
              <a:rPr lang="fa-IR" sz="4000" b="1" dirty="0" smtClean="0">
                <a:solidFill>
                  <a:schemeClr val="tx2"/>
                </a:solidFill>
                <a:latin typeface="+mj-lt"/>
                <a:ea typeface="+mj-ea"/>
                <a:cs typeface="B Titr" pitchFamily="2" charset="-78"/>
              </a:rPr>
              <a:t>گزيده نكات</a:t>
            </a:r>
          </a:p>
        </p:txBody>
      </p:sp>
      <p:pic>
        <p:nvPicPr>
          <p:cNvPr id="2050" name="Picture 2"/>
          <p:cNvPicPr>
            <a:picLocks noChangeAspect="1" noChangeArrowheads="1"/>
          </p:cNvPicPr>
          <p:nvPr/>
        </p:nvPicPr>
        <p:blipFill>
          <a:blip r:embed="rId2" cstate="print"/>
          <a:srcRect/>
          <a:stretch>
            <a:fillRect/>
          </a:stretch>
        </p:blipFill>
        <p:spPr bwMode="auto">
          <a:xfrm>
            <a:off x="3000364" y="2037456"/>
            <a:ext cx="3143272" cy="4606254"/>
          </a:xfrm>
          <a:prstGeom prst="rect">
            <a:avLst/>
          </a:prstGeom>
          <a:noFill/>
          <a:ln w="9525">
            <a:noFill/>
            <a:miter lim="800000"/>
            <a:headEnd/>
            <a:tailEnd/>
          </a:ln>
          <a:effectLst/>
        </p:spPr>
      </p:pic>
      <p:sp>
        <p:nvSpPr>
          <p:cNvPr id="6" name="Oval 5"/>
          <p:cNvSpPr/>
          <p:nvPr/>
        </p:nvSpPr>
        <p:spPr>
          <a:xfrm>
            <a:off x="8429652" y="571480"/>
            <a:ext cx="500034" cy="571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t> </a:t>
            </a:r>
            <a:endParaRPr lang="fa-IR" dirty="0"/>
          </a:p>
        </p:txBody>
      </p:sp>
    </p:spTree>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21507" name="Picture 3" descr="C:\Documents and Settings\site\Desktop\untitled.JPG"/>
          <p:cNvPicPr>
            <a:picLocks noGrp="1" noChangeAspect="1" noChangeArrowheads="1"/>
          </p:cNvPicPr>
          <p:nvPr>
            <p:ph idx="1"/>
          </p:nvPr>
        </p:nvPicPr>
        <p:blipFill>
          <a:blip r:embed="rId2" cstate="print"/>
          <a:srcRect/>
          <a:stretch>
            <a:fillRect/>
          </a:stretch>
        </p:blipFill>
        <p:spPr bwMode="auto">
          <a:xfrm>
            <a:off x="91701" y="1214422"/>
            <a:ext cx="8980893" cy="4643470"/>
          </a:xfrm>
          <a:prstGeom prst="rect">
            <a:avLst/>
          </a:prstGeom>
          <a:noFill/>
        </p:spPr>
      </p:pic>
    </p:spTree>
  </p:cSld>
  <p:clrMapOvr>
    <a:masterClrMapping/>
  </p:clrMapOvr>
  <p:transition>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4000" b="1" dirty="0" smtClean="0">
                <a:cs typeface="B Roya" pitchFamily="2" charset="-78"/>
              </a:rPr>
              <a:t>9</a:t>
            </a:r>
          </a:p>
        </p:txBody>
      </p:sp>
      <p:sp>
        <p:nvSpPr>
          <p:cNvPr id="3" name="Content Placeholder 2"/>
          <p:cNvSpPr>
            <a:spLocks noGrp="1"/>
          </p:cNvSpPr>
          <p:nvPr>
            <p:ph idx="1"/>
          </p:nvPr>
        </p:nvSpPr>
        <p:spPr>
          <a:xfrm>
            <a:off x="485804" y="2397466"/>
            <a:ext cx="8229600" cy="4389120"/>
          </a:xfrm>
        </p:spPr>
        <p:txBody>
          <a:bodyPr>
            <a:normAutofit/>
          </a:bodyPr>
          <a:lstStyle/>
          <a:p>
            <a:r>
              <a:rPr lang="fa-IR" sz="2800" b="1" dirty="0" smtClean="0">
                <a:cs typeface="B Roya" pitchFamily="2" charset="-78"/>
              </a:rPr>
              <a:t> </a:t>
            </a:r>
            <a:r>
              <a:rPr lang="fa-IR" sz="2400" b="1" dirty="0" smtClean="0">
                <a:cs typeface="B Roya" pitchFamily="2" charset="-78"/>
              </a:rPr>
              <a:t>کتاب زرد اختصاصي داراي سي دي ضميمه‌اي است که امکانات بيش‌تري از کتاب را در اختيار شما قرار مي‌دهد. اين سي دي، علاوه‌بر دربرداشتن محتواي جلدهاي اول و دوم (سؤال و پاسخ کنکورهاي سراسري داخل و خارج) داراي سؤالات ديگري نيز هست که در صورت داشتن فرصت اضافي براي تست‌زني در دوران جمع‌بندي مي‌تواند منبع مطالعاتي خوبي براي شما محسوب شود. هم‌چنين اين سي علاوه بر آن‌که امکان آزمون دادن مجازي را براي شما فراهم مي‌آورد، قابليت تخمين رتبه را نيز دارد يعني شما مي‌توانيد با وارد نمودن درصدهاي کسب کرده از آزمون هر دوره از کنکورهاي سراسري، رتبه‌ي خود را در همان کنکور مورد نظر تخمين بزنيد.</a:t>
            </a:r>
            <a:endParaRPr lang="fa-IR" sz="2400" b="1" dirty="0">
              <a:cs typeface="B Roya" pitchFamily="2" charset="-78"/>
            </a:endParaRPr>
          </a:p>
        </p:txBody>
      </p:sp>
      <p:pic>
        <p:nvPicPr>
          <p:cNvPr id="8194" name="Picture 2"/>
          <p:cNvPicPr>
            <a:picLocks noChangeAspect="1" noChangeArrowheads="1"/>
          </p:cNvPicPr>
          <p:nvPr/>
        </p:nvPicPr>
        <p:blipFill>
          <a:blip r:embed="rId2" cstate="print"/>
          <a:srcRect/>
          <a:stretch>
            <a:fillRect/>
          </a:stretch>
        </p:blipFill>
        <p:spPr bwMode="auto">
          <a:xfrm>
            <a:off x="5857884" y="214290"/>
            <a:ext cx="1984379" cy="2139308"/>
          </a:xfrm>
          <a:prstGeom prst="rect">
            <a:avLst/>
          </a:prstGeom>
          <a:noFill/>
          <a:ln w="9525">
            <a:noFill/>
            <a:miter lim="800000"/>
            <a:headEnd/>
            <a:tailEnd/>
          </a:ln>
          <a:effectLst/>
        </p:spPr>
      </p:pic>
      <p:sp>
        <p:nvSpPr>
          <p:cNvPr id="5" name="Oval 4"/>
          <p:cNvSpPr/>
          <p:nvPr/>
        </p:nvSpPr>
        <p:spPr>
          <a:xfrm>
            <a:off x="8329186" y="1199908"/>
            <a:ext cx="500034" cy="57150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Tree>
  </p:cSld>
  <p:clrMapOvr>
    <a:masterClrMapping/>
  </p:clrMapOvr>
  <p:transition>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pPr algn="r"/>
            <a:r>
              <a:rPr lang="fa-IR" sz="4000" b="1" dirty="0" smtClean="0">
                <a:effectLst/>
                <a:cs typeface="B Roya" pitchFamily="2" charset="-78"/>
              </a:rPr>
              <a:t>10</a:t>
            </a:r>
            <a:endParaRPr lang="fa-IR" sz="4000" b="1" dirty="0">
              <a:effectLst/>
              <a:cs typeface="B Roya" pitchFamily="2" charset="-78"/>
            </a:endParaRPr>
          </a:p>
        </p:txBody>
      </p:sp>
      <p:sp>
        <p:nvSpPr>
          <p:cNvPr id="7" name="Oval 6"/>
          <p:cNvSpPr/>
          <p:nvPr/>
        </p:nvSpPr>
        <p:spPr>
          <a:xfrm>
            <a:off x="8142768" y="1199908"/>
            <a:ext cx="613882" cy="58601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dirty="0"/>
          </a:p>
        </p:txBody>
      </p:sp>
      <p:sp>
        <p:nvSpPr>
          <p:cNvPr id="8" name="Title 1"/>
          <p:cNvSpPr txBox="1">
            <a:spLocks/>
          </p:cNvSpPr>
          <p:nvPr/>
        </p:nvSpPr>
        <p:spPr>
          <a:xfrm>
            <a:off x="2643174" y="856488"/>
            <a:ext cx="5300642" cy="1143000"/>
          </a:xfrm>
          <a:prstGeom prst="rect">
            <a:avLst/>
          </a:prstGeom>
        </p:spPr>
        <p:txBody>
          <a:bodyPr vert="horz" lIns="0" rIns="0" bIns="0" anchor="b">
            <a:normAutofit/>
          </a:bodyPr>
          <a:lstStyle/>
          <a:p>
            <a:pPr marL="0" marR="0" lvl="0" indent="0" algn="r" defTabSz="914400" rtl="1" eaLnBrk="1" fontAlgn="auto" latinLnBrk="0" hangingPunct="1">
              <a:lnSpc>
                <a:spcPct val="100000"/>
              </a:lnSpc>
              <a:spcBef>
                <a:spcPct val="0"/>
              </a:spcBef>
              <a:spcAft>
                <a:spcPts val="0"/>
              </a:spcAft>
              <a:buClrTx/>
              <a:buSzTx/>
              <a:buFontTx/>
              <a:buNone/>
              <a:tabLst/>
              <a:defRPr/>
            </a:pPr>
            <a:r>
              <a:rPr kumimoji="0" lang="fa-IR" sz="4000" b="1" i="0" u="none" strike="noStrike" kern="1200" cap="none" spc="0" normalizeH="0" baseline="0" noProof="0" dirty="0" smtClean="0">
                <a:ln>
                  <a:noFill/>
                </a:ln>
                <a:solidFill>
                  <a:schemeClr val="tx2"/>
                </a:solidFill>
                <a:effectLst/>
                <a:uLnTx/>
                <a:uFillTx/>
                <a:latin typeface="+mj-lt"/>
                <a:ea typeface="+mj-ea"/>
                <a:cs typeface="B Titr" pitchFamily="2" charset="-78"/>
              </a:rPr>
              <a:t>فهرست</a:t>
            </a:r>
          </a:p>
        </p:txBody>
      </p:sp>
      <p:grpSp>
        <p:nvGrpSpPr>
          <p:cNvPr id="10" name="Group 9"/>
          <p:cNvGrpSpPr/>
          <p:nvPr/>
        </p:nvGrpSpPr>
        <p:grpSpPr>
          <a:xfrm>
            <a:off x="71438" y="2409825"/>
            <a:ext cx="8929718" cy="2019307"/>
            <a:chOff x="71438" y="2409825"/>
            <a:chExt cx="8929718" cy="2019307"/>
          </a:xfrm>
        </p:grpSpPr>
        <p:pic>
          <p:nvPicPr>
            <p:cNvPr id="3074" name="Picture 2"/>
            <p:cNvPicPr>
              <a:picLocks noChangeAspect="1" noChangeArrowheads="1"/>
            </p:cNvPicPr>
            <p:nvPr/>
          </p:nvPicPr>
          <p:blipFill>
            <a:blip r:embed="rId2" cstate="print"/>
            <a:srcRect/>
            <a:stretch>
              <a:fillRect/>
            </a:stretch>
          </p:blipFill>
          <p:spPr bwMode="auto">
            <a:xfrm>
              <a:off x="71438" y="2409825"/>
              <a:ext cx="8929718" cy="1737236"/>
            </a:xfrm>
            <a:prstGeom prst="rect">
              <a:avLst/>
            </a:prstGeom>
            <a:noFill/>
            <a:ln w="9525">
              <a:noFill/>
              <a:miter lim="800000"/>
              <a:headEnd/>
              <a:tailEnd/>
            </a:ln>
            <a:effectLst/>
          </p:spPr>
        </p:pic>
        <p:sp>
          <p:nvSpPr>
            <p:cNvPr id="9" name="Rectangle 8"/>
            <p:cNvSpPr/>
            <p:nvPr/>
          </p:nvSpPr>
          <p:spPr>
            <a:xfrm>
              <a:off x="714348" y="4000504"/>
              <a:ext cx="1143008" cy="428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Tree>
  </p:cSld>
  <p:clrMapOvr>
    <a:masterClrMapping/>
  </p:clrMapOvr>
  <p:transition>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4" name="Content Placeholder 3"/>
          <p:cNvSpPr>
            <a:spLocks noGrp="1"/>
          </p:cNvSpPr>
          <p:nvPr>
            <p:ph idx="1"/>
          </p:nvPr>
        </p:nvSpPr>
        <p:spPr/>
        <p:txBody>
          <a:bodyPr/>
          <a:lstStyle/>
          <a:p>
            <a:endParaRPr lang="fa-IR" dirty="0"/>
          </a:p>
        </p:txBody>
      </p:sp>
      <p:pic>
        <p:nvPicPr>
          <p:cNvPr id="4098" name="Picture 2"/>
          <p:cNvPicPr>
            <a:picLocks noChangeAspect="1" noChangeArrowheads="1"/>
          </p:cNvPicPr>
          <p:nvPr/>
        </p:nvPicPr>
        <p:blipFill>
          <a:blip r:embed="rId2" cstate="print"/>
          <a:srcRect/>
          <a:stretch>
            <a:fillRect/>
          </a:stretch>
        </p:blipFill>
        <p:spPr bwMode="auto">
          <a:xfrm>
            <a:off x="0" y="2000240"/>
            <a:ext cx="9089707" cy="3543310"/>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6" name="Content Placeholder 5"/>
          <p:cNvSpPr>
            <a:spLocks noGrp="1"/>
          </p:cNvSpPr>
          <p:nvPr>
            <p:ph idx="1"/>
          </p:nvPr>
        </p:nvSpPr>
        <p:spPr/>
        <p:txBody>
          <a:bodyPr/>
          <a:lstStyle/>
          <a:p>
            <a:endParaRPr lang="fa-IR" dirty="0"/>
          </a:p>
        </p:txBody>
      </p:sp>
      <p:pic>
        <p:nvPicPr>
          <p:cNvPr id="2050" name="Picture 2"/>
          <p:cNvPicPr>
            <a:picLocks noChangeAspect="1" noChangeArrowheads="1"/>
          </p:cNvPicPr>
          <p:nvPr/>
        </p:nvPicPr>
        <p:blipFill>
          <a:blip r:embed="rId2" cstate="print"/>
          <a:srcRect/>
          <a:stretch>
            <a:fillRect/>
          </a:stretch>
        </p:blipFill>
        <p:spPr bwMode="auto">
          <a:xfrm>
            <a:off x="5168924" y="962147"/>
            <a:ext cx="3189290" cy="225252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785786" y="1000108"/>
            <a:ext cx="3643338" cy="2214467"/>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3546376" y="3571876"/>
            <a:ext cx="2097194" cy="2714644"/>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4338" name="Picture 2"/>
          <p:cNvPicPr>
            <a:picLocks noGrp="1" noChangeAspect="1" noChangeArrowheads="1"/>
          </p:cNvPicPr>
          <p:nvPr>
            <p:ph idx="1"/>
          </p:nvPr>
        </p:nvPicPr>
        <p:blipFill>
          <a:blip r:embed="rId2" cstate="print"/>
          <a:srcRect/>
          <a:stretch>
            <a:fillRect/>
          </a:stretch>
        </p:blipFill>
        <p:spPr bwMode="auto">
          <a:xfrm>
            <a:off x="1142976" y="476431"/>
            <a:ext cx="6143667" cy="6283934"/>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5362" name="Picture 2"/>
          <p:cNvPicPr>
            <a:picLocks noGrp="1" noChangeAspect="1" noChangeArrowheads="1"/>
          </p:cNvPicPr>
          <p:nvPr>
            <p:ph idx="1"/>
          </p:nvPr>
        </p:nvPicPr>
        <p:blipFill>
          <a:blip r:embed="rId2" cstate="print"/>
          <a:srcRect/>
          <a:stretch>
            <a:fillRect/>
          </a:stretch>
        </p:blipFill>
        <p:spPr bwMode="auto">
          <a:xfrm>
            <a:off x="1428728" y="218451"/>
            <a:ext cx="4714907" cy="6568135"/>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6386" name="Picture 2"/>
          <p:cNvPicPr>
            <a:picLocks noGrp="1" noChangeAspect="1" noChangeArrowheads="1"/>
          </p:cNvPicPr>
          <p:nvPr>
            <p:ph idx="1"/>
          </p:nvPr>
        </p:nvPicPr>
        <p:blipFill>
          <a:blip r:embed="rId2" cstate="print"/>
          <a:srcRect/>
          <a:stretch>
            <a:fillRect/>
          </a:stretch>
        </p:blipFill>
        <p:spPr bwMode="auto">
          <a:xfrm>
            <a:off x="1428728" y="285728"/>
            <a:ext cx="4500594" cy="6479833"/>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7410" name="Picture 2"/>
          <p:cNvPicPr>
            <a:picLocks noGrp="1" noChangeAspect="1" noChangeArrowheads="1"/>
          </p:cNvPicPr>
          <p:nvPr>
            <p:ph idx="1"/>
          </p:nvPr>
        </p:nvPicPr>
        <p:blipFill>
          <a:blip r:embed="rId2" cstate="print"/>
          <a:srcRect/>
          <a:stretch>
            <a:fillRect/>
          </a:stretch>
        </p:blipFill>
        <p:spPr bwMode="auto">
          <a:xfrm>
            <a:off x="1323175" y="432962"/>
            <a:ext cx="4391833" cy="6282186"/>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pic>
        <p:nvPicPr>
          <p:cNvPr id="18434" name="Picture 2"/>
          <p:cNvPicPr>
            <a:picLocks noGrp="1" noChangeAspect="1" noChangeArrowheads="1"/>
          </p:cNvPicPr>
          <p:nvPr>
            <p:ph idx="1"/>
          </p:nvPr>
        </p:nvPicPr>
        <p:blipFill>
          <a:blip r:embed="rId2" cstate="print"/>
          <a:srcRect/>
          <a:stretch>
            <a:fillRect/>
          </a:stretch>
        </p:blipFill>
        <p:spPr bwMode="auto">
          <a:xfrm>
            <a:off x="1142976" y="456471"/>
            <a:ext cx="4500594" cy="6401529"/>
          </a:xfrm>
          <a:prstGeom prst="rect">
            <a:avLst/>
          </a:prstGeom>
          <a:noFill/>
          <a:ln w="9525">
            <a:noFill/>
            <a:miter lim="800000"/>
            <a:headEnd/>
            <a:tailEnd/>
          </a:ln>
          <a:effectLst/>
        </p:spPr>
      </p:pic>
    </p:spTree>
  </p:cSld>
  <p:clrMapOvr>
    <a:masterClrMapping/>
  </p:clrMapOvr>
  <p:transition>
    <p:wipe dir="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1001</TotalTime>
  <Words>124</Words>
  <Application>Microsoft Office PowerPoint</Application>
  <PresentationFormat>On-screen Show (4:3)</PresentationFormat>
  <Paragraphs>44</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عربي:</vt:lpstr>
      <vt:lpstr>ادبيات عمومي:                تاريخ:</vt:lpstr>
      <vt:lpstr>ادبيات اختصاصي:</vt:lpstr>
      <vt:lpstr>ب) ارائه‌ي راه‌حل دوم: </vt:lpstr>
      <vt:lpstr>Slide 19</vt:lpstr>
      <vt:lpstr>Slide 20</vt:lpstr>
      <vt:lpstr>Slide 21</vt:lpstr>
      <vt:lpstr>Slide 22</vt:lpstr>
      <vt:lpstr>Slide 23</vt:lpstr>
      <vt:lpstr>Slide 24</vt:lpstr>
      <vt:lpstr>Slide 25</vt:lpstr>
      <vt:lpstr>Slide 26</vt:lpstr>
      <vt:lpstr>Slide 27</vt:lpstr>
      <vt:lpstr>7</vt:lpstr>
      <vt:lpstr>8</vt:lpstr>
      <vt:lpstr>Slide 30</vt:lpstr>
      <vt:lpstr>9</vt:lpstr>
      <vt:lpstr>10</vt:lpstr>
      <vt:lpstr>Slide 33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site</dc:creator>
  <cp:lastModifiedBy>site</cp:lastModifiedBy>
  <cp:revision>161</cp:revision>
  <dcterms:created xsi:type="dcterms:W3CDTF">2015-03-30T10:19:33Z</dcterms:created>
  <dcterms:modified xsi:type="dcterms:W3CDTF">2017-12-10T07:17:43Z</dcterms:modified>
</cp:coreProperties>
</file>